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6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Nunito Sans Light"/>
      <p:regular r:id="rId24"/>
      <p:bold r:id="rId25"/>
      <p:italic r:id="rId26"/>
      <p:boldItalic r:id="rId27"/>
    </p:embeddedFont>
    <p:embeddedFont>
      <p:font typeface="Nunito Sans Black"/>
      <p:bold r:id="rId28"/>
      <p:boldItalic r:id="rId29"/>
    </p:embeddedFont>
    <p:embeddedFont>
      <p:font typeface="Nunito Sans ExtraBold"/>
      <p:bold r:id="rId30"/>
      <p:boldItalic r:id="rId31"/>
    </p:embeddedFont>
    <p:embeddedFont>
      <p:font typeface="Nunito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NunitoSansLight-regular.fntdata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NunitoSansLight-italic.fntdata"/><Relationship Id="rId25" Type="http://schemas.openxmlformats.org/officeDocument/2006/relationships/font" Target="fonts/NunitoSansLight-bold.fntdata"/><Relationship Id="rId28" Type="http://schemas.openxmlformats.org/officeDocument/2006/relationships/font" Target="fonts/NunitoSansBlack-bold.fntdata"/><Relationship Id="rId27" Type="http://schemas.openxmlformats.org/officeDocument/2006/relationships/font" Target="fonts/NunitoSansLight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NunitoSansBlack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NunitoSansExtraBold-boldItalic.fntdata"/><Relationship Id="rId30" Type="http://schemas.openxmlformats.org/officeDocument/2006/relationships/font" Target="fonts/NunitoSansExtraBold-bold.fntdata"/><Relationship Id="rId11" Type="http://schemas.openxmlformats.org/officeDocument/2006/relationships/slide" Target="slides/slide5.xml"/><Relationship Id="rId33" Type="http://schemas.openxmlformats.org/officeDocument/2006/relationships/font" Target="fonts/NunitoSans-bold.fntdata"/><Relationship Id="rId10" Type="http://schemas.openxmlformats.org/officeDocument/2006/relationships/slide" Target="slides/slide4.xml"/><Relationship Id="rId32" Type="http://schemas.openxmlformats.org/officeDocument/2006/relationships/font" Target="fonts/NunitoSans-regular.fntdata"/><Relationship Id="rId13" Type="http://schemas.openxmlformats.org/officeDocument/2006/relationships/slide" Target="slides/slide7.xml"/><Relationship Id="rId35" Type="http://schemas.openxmlformats.org/officeDocument/2006/relationships/font" Target="fonts/NunitoSans-boldItalic.fntdata"/><Relationship Id="rId12" Type="http://schemas.openxmlformats.org/officeDocument/2006/relationships/slide" Target="slides/slide6.xml"/><Relationship Id="rId34" Type="http://schemas.openxmlformats.org/officeDocument/2006/relationships/font" Target="fonts/NunitoSans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a0ef6912bc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a0ef6912bc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a1aca7bf5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a1aca7bf5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a6e588daec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a6e588daec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a6e588daec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a6e588daec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a46c78b0c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a46c78b0c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a6e588dae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a6e588dae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a6e588daec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a6e588daec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a6e588daec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a6e588daec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a0ef6912bc_0_4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a0ef6912bc_0_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a1aca7bf5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a1aca7bf5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a1aca7bf53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a1aca7bf53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a0ef6912bc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a0ef6912bc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a1aca7bf53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a1aca7bf53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a0ef6912bc_0_6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a0ef6912bc_0_6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a1aca7bf5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a1aca7bf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a0ef6912bc_0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a0ef6912bc_0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a188cb0c2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a188cb0c2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 - Section 2 (subtitle bottom)">
  <p:cSld name="TITLE_2">
    <p:bg>
      <p:bgPr>
        <a:solidFill>
          <a:srgbClr val="262459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219000" y="219000"/>
            <a:ext cx="8706000" cy="23529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Nunito Sans Black"/>
              <a:buNone/>
              <a:defRPr b="0" sz="3000">
                <a:solidFill>
                  <a:srgbClr val="FFFFFF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219000" y="2571875"/>
            <a:ext cx="8706000" cy="2312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 Sans Light"/>
              <a:buNone/>
              <a:defRPr sz="1200"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2D2"/>
              </a:buClr>
              <a:buSzPts val="1000"/>
              <a:buNone/>
              <a:defRPr b="1" sz="1000">
                <a:solidFill>
                  <a:srgbClr val="00D2D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2D2"/>
              </a:buClr>
              <a:buSzPts val="1000"/>
              <a:buNone/>
              <a:defRPr b="1" sz="1000">
                <a:solidFill>
                  <a:srgbClr val="00D2D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2D2"/>
              </a:buClr>
              <a:buSzPts val="1000"/>
              <a:buNone/>
              <a:defRPr b="1" sz="1000">
                <a:solidFill>
                  <a:srgbClr val="00D2D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2D2"/>
              </a:buClr>
              <a:buSzPts val="1000"/>
              <a:buNone/>
              <a:defRPr b="1" sz="1000">
                <a:solidFill>
                  <a:srgbClr val="00D2D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2D2"/>
              </a:buClr>
              <a:buSzPts val="1000"/>
              <a:buNone/>
              <a:defRPr b="1" sz="1000">
                <a:solidFill>
                  <a:srgbClr val="00D2D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2D2"/>
              </a:buClr>
              <a:buSzPts val="1000"/>
              <a:buNone/>
              <a:defRPr b="1" sz="1000">
                <a:solidFill>
                  <a:srgbClr val="00D2D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2D2"/>
              </a:buClr>
              <a:buSzPts val="1000"/>
              <a:buNone/>
              <a:defRPr b="1" sz="1000">
                <a:solidFill>
                  <a:srgbClr val="00D2D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2D2"/>
              </a:buClr>
              <a:buSzPts val="1000"/>
              <a:buNone/>
              <a:defRPr b="1" sz="1000">
                <a:solidFill>
                  <a:srgbClr val="00D2D2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orient="horz" pos="138">
          <p15:clr>
            <a:srgbClr val="FA7B17"/>
          </p15:clr>
        </p15:guide>
        <p15:guide id="4" orient="horz" pos="3077">
          <p15:clr>
            <a:srgbClr val="FA7B17"/>
          </p15:clr>
        </p15:guide>
        <p15:guide id="5" pos="138">
          <p15:clr>
            <a:srgbClr val="FA7B17"/>
          </p15:clr>
        </p15:guide>
        <p15:guide id="6" pos="5622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 - Section 3 (subtitle top)">
  <p:cSld name="TITLE_2_2">
    <p:bg>
      <p:bgPr>
        <a:solidFill>
          <a:srgbClr val="262459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ctrTitle"/>
          </p:nvPr>
        </p:nvSpPr>
        <p:spPr>
          <a:xfrm>
            <a:off x="219000" y="2438100"/>
            <a:ext cx="8706000" cy="24462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Nunito Sans Black"/>
              <a:buNone/>
              <a:defRPr b="0" sz="3000">
                <a:solidFill>
                  <a:srgbClr val="FFFFFF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9pPr>
          </a:lstStyle>
          <a:p/>
        </p:txBody>
      </p:sp>
      <p:sp>
        <p:nvSpPr>
          <p:cNvPr id="59" name="Google Shape;59;p15"/>
          <p:cNvSpPr txBox="1"/>
          <p:nvPr>
            <p:ph idx="1" type="subTitle"/>
          </p:nvPr>
        </p:nvSpPr>
        <p:spPr>
          <a:xfrm>
            <a:off x="219000" y="219000"/>
            <a:ext cx="8706000" cy="22191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 Sans Light"/>
              <a:buNone/>
              <a:defRPr sz="1200"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2D2"/>
              </a:buClr>
              <a:buSzPts val="1000"/>
              <a:buNone/>
              <a:defRPr b="1" sz="1000">
                <a:solidFill>
                  <a:srgbClr val="00D2D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2D2"/>
              </a:buClr>
              <a:buSzPts val="1000"/>
              <a:buNone/>
              <a:defRPr b="1" sz="1000">
                <a:solidFill>
                  <a:srgbClr val="00D2D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2D2"/>
              </a:buClr>
              <a:buSzPts val="1000"/>
              <a:buNone/>
              <a:defRPr b="1" sz="1000">
                <a:solidFill>
                  <a:srgbClr val="00D2D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2D2"/>
              </a:buClr>
              <a:buSzPts val="1000"/>
              <a:buNone/>
              <a:defRPr b="1" sz="1000">
                <a:solidFill>
                  <a:srgbClr val="00D2D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2D2"/>
              </a:buClr>
              <a:buSzPts val="1000"/>
              <a:buNone/>
              <a:defRPr b="1" sz="1000">
                <a:solidFill>
                  <a:srgbClr val="00D2D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2D2"/>
              </a:buClr>
              <a:buSzPts val="1000"/>
              <a:buNone/>
              <a:defRPr b="1" sz="1000">
                <a:solidFill>
                  <a:srgbClr val="00D2D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2D2"/>
              </a:buClr>
              <a:buSzPts val="1000"/>
              <a:buNone/>
              <a:defRPr b="1" sz="1000">
                <a:solidFill>
                  <a:srgbClr val="00D2D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2D2"/>
              </a:buClr>
              <a:buSzPts val="1000"/>
              <a:buNone/>
              <a:defRPr b="1" sz="1000">
                <a:solidFill>
                  <a:srgbClr val="00D2D2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orient="horz" pos="138">
          <p15:clr>
            <a:srgbClr val="FA7B17"/>
          </p15:clr>
        </p15:guide>
        <p15:guide id="4" orient="horz" pos="3077">
          <p15:clr>
            <a:srgbClr val="FA7B17"/>
          </p15:clr>
        </p15:guide>
        <p15:guide id="5" pos="138">
          <p15:clr>
            <a:srgbClr val="FA7B17"/>
          </p15:clr>
        </p15:guide>
        <p15:guide id="6" pos="5622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 - Section 1">
  <p:cSld name="TITLE_2_1">
    <p:bg>
      <p:bgPr>
        <a:solidFill>
          <a:srgbClr val="262459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type="ctrTitle"/>
          </p:nvPr>
        </p:nvSpPr>
        <p:spPr>
          <a:xfrm>
            <a:off x="219000" y="219000"/>
            <a:ext cx="8706000" cy="46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Nunito Sans Black"/>
              <a:buNone/>
              <a:defRPr b="0" sz="3000">
                <a:solidFill>
                  <a:srgbClr val="FFFFFF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  <p15:guide id="2" orient="horz" pos="1620">
          <p15:clr>
            <a:srgbClr val="FA7B17"/>
          </p15:clr>
        </p15:guide>
        <p15:guide id="3" pos="138">
          <p15:clr>
            <a:srgbClr val="FA7B17"/>
          </p15:clr>
        </p15:guide>
        <p15:guide id="4" orient="horz" pos="138">
          <p15:clr>
            <a:srgbClr val="FA7B17"/>
          </p15:clr>
        </p15:guide>
        <p15:guide id="5" pos="5622">
          <p15:clr>
            <a:srgbClr val="FA7B17"/>
          </p15:clr>
        </p15:guide>
        <p15:guide id="6" orient="horz" pos="3077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 - Quote 1">
  <p:cSld name="TITLE_2_1_1_1_1">
    <p:bg>
      <p:bgPr>
        <a:solidFill>
          <a:srgbClr val="E20714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/>
          <p:nvPr/>
        </p:nvSpPr>
        <p:spPr>
          <a:xfrm>
            <a:off x="8247025" y="4296125"/>
            <a:ext cx="5400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lt1"/>
              </a:solidFill>
            </a:endParaRPr>
          </a:p>
        </p:txBody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219300" y="219300"/>
            <a:ext cx="8723700" cy="467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Nunito Sans Black"/>
              <a:buChar char="●"/>
              <a:defRPr sz="3000">
                <a:solidFill>
                  <a:srgbClr val="FFFFFF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4191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Nunito Sans Black"/>
              <a:buChar char="○"/>
              <a:defRPr sz="3000">
                <a:solidFill>
                  <a:srgbClr val="FFFFFF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2pPr>
            <a:lvl3pPr indent="-4191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Nunito Sans Black"/>
              <a:buChar char="■"/>
              <a:defRPr sz="3000">
                <a:solidFill>
                  <a:srgbClr val="FFFFFF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3pPr>
            <a:lvl4pPr indent="-4191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Nunito Sans Black"/>
              <a:buChar char="●"/>
              <a:defRPr sz="3000">
                <a:solidFill>
                  <a:srgbClr val="FFFFFF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4pPr>
            <a:lvl5pPr indent="-4191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Nunito Sans Black"/>
              <a:buChar char="○"/>
              <a:defRPr sz="3000">
                <a:solidFill>
                  <a:srgbClr val="FFFFFF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5pPr>
            <a:lvl6pPr indent="-41910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Nunito Sans Black"/>
              <a:buChar char="■"/>
              <a:defRPr sz="3000">
                <a:solidFill>
                  <a:srgbClr val="FFFFFF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6pPr>
            <a:lvl7pPr indent="-41910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Nunito Sans Black"/>
              <a:buChar char="●"/>
              <a:defRPr sz="3000">
                <a:solidFill>
                  <a:srgbClr val="FFFFFF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7pPr>
            <a:lvl8pPr indent="-41910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Nunito Sans Black"/>
              <a:buChar char="○"/>
              <a:defRPr sz="3000">
                <a:solidFill>
                  <a:srgbClr val="FFFFFF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8pPr>
            <a:lvl9pPr indent="-41910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Nunito Sans Black"/>
              <a:buChar char="■"/>
              <a:defRPr sz="3000">
                <a:solidFill>
                  <a:srgbClr val="FFFFFF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9pPr>
          </a:lstStyle>
          <a:p/>
        </p:txBody>
      </p:sp>
      <p:sp>
        <p:nvSpPr>
          <p:cNvPr id="65" name="Google Shape;65;p17"/>
          <p:cNvSpPr txBox="1"/>
          <p:nvPr>
            <p:ph type="title"/>
          </p:nvPr>
        </p:nvSpPr>
        <p:spPr>
          <a:xfrm>
            <a:off x="219300" y="4296125"/>
            <a:ext cx="8723700" cy="6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38">
          <p15:clr>
            <a:srgbClr val="FA7B17"/>
          </p15:clr>
        </p15:guide>
        <p15:guide id="2" orient="horz" pos="3084">
          <p15:clr>
            <a:srgbClr val="FA7B17"/>
          </p15:clr>
        </p15:guide>
        <p15:guide id="3" pos="138">
          <p15:clr>
            <a:srgbClr val="FA7B17"/>
          </p15:clr>
        </p15:guide>
        <p15:guide id="4" pos="5633">
          <p15:clr>
            <a:srgbClr val="FA7B17"/>
          </p15:clr>
        </p15:guide>
        <p15:guide id="5" orient="horz" pos="2706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 - Cover 1">
  <p:cSld name="TITLE_1">
    <p:bg>
      <p:bgPr>
        <a:solidFill>
          <a:srgbClr val="FFFFF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type="title"/>
          </p:nvPr>
        </p:nvSpPr>
        <p:spPr>
          <a:xfrm>
            <a:off x="219075" y="901975"/>
            <a:ext cx="5998200" cy="16695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262459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3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3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3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3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3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3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3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3600"/>
            </a:lvl9pPr>
          </a:lstStyle>
          <a:p/>
        </p:txBody>
      </p:sp>
      <p:sp>
        <p:nvSpPr>
          <p:cNvPr id="68" name="Google Shape;68;p18"/>
          <p:cNvSpPr txBox="1"/>
          <p:nvPr>
            <p:ph idx="1" type="subTitle"/>
          </p:nvPr>
        </p:nvSpPr>
        <p:spPr>
          <a:xfrm>
            <a:off x="219075" y="2571625"/>
            <a:ext cx="5998200" cy="2030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6F777B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0FFFF"/>
                </a:solidFill>
              </a:defRPr>
            </a:lvl9pPr>
          </a:lstStyle>
          <a:p/>
        </p:txBody>
      </p:sp>
      <p:sp>
        <p:nvSpPr>
          <p:cNvPr id="69" name="Google Shape;69;p18"/>
          <p:cNvSpPr txBox="1"/>
          <p:nvPr>
            <p:ph idx="2" type="body"/>
          </p:nvPr>
        </p:nvSpPr>
        <p:spPr>
          <a:xfrm>
            <a:off x="219075" y="4601725"/>
            <a:ext cx="6753300" cy="3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6F777B"/>
              </a:buClr>
              <a:buSzPts val="1000"/>
              <a:buFont typeface="Nunito Sans Light"/>
              <a:buChar char="●"/>
              <a:defRPr>
                <a:solidFill>
                  <a:srgbClr val="6F777B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-292100" lvl="1" marL="914400" rtl="0">
              <a:spcBef>
                <a:spcPts val="1600"/>
              </a:spcBef>
              <a:spcAft>
                <a:spcPts val="0"/>
              </a:spcAft>
              <a:buClr>
                <a:srgbClr val="6F777B"/>
              </a:buClr>
              <a:buSzPts val="1000"/>
              <a:buFont typeface="Nunito Sans Light"/>
              <a:buChar char="○"/>
              <a:defRPr>
                <a:solidFill>
                  <a:srgbClr val="6F777B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Clr>
                <a:srgbClr val="6F777B"/>
              </a:buClr>
              <a:buSzPts val="1000"/>
              <a:buFont typeface="Nunito Sans Light"/>
              <a:buChar char="■"/>
              <a:defRPr>
                <a:solidFill>
                  <a:srgbClr val="6F777B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-292100" lvl="3" marL="1828800" rtl="0">
              <a:spcBef>
                <a:spcPts val="1600"/>
              </a:spcBef>
              <a:spcAft>
                <a:spcPts val="0"/>
              </a:spcAft>
              <a:buClr>
                <a:srgbClr val="6F777B"/>
              </a:buClr>
              <a:buSzPts val="1000"/>
              <a:buFont typeface="Nunito Sans Light"/>
              <a:buChar char="●"/>
              <a:defRPr>
                <a:solidFill>
                  <a:srgbClr val="6F777B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Clr>
                <a:srgbClr val="6F777B"/>
              </a:buClr>
              <a:buSzPts val="1000"/>
              <a:buFont typeface="Nunito Sans Light"/>
              <a:buChar char="○"/>
              <a:defRPr>
                <a:solidFill>
                  <a:srgbClr val="6F777B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Clr>
                <a:srgbClr val="6F777B"/>
              </a:buClr>
              <a:buSzPts val="1000"/>
              <a:buFont typeface="Nunito Sans Light"/>
              <a:buChar char="■"/>
              <a:defRPr>
                <a:solidFill>
                  <a:srgbClr val="6F777B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Clr>
                <a:srgbClr val="6F777B"/>
              </a:buClr>
              <a:buSzPts val="1000"/>
              <a:buFont typeface="Nunito Sans Light"/>
              <a:buChar char="●"/>
              <a:defRPr>
                <a:solidFill>
                  <a:srgbClr val="6F777B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Clr>
                <a:srgbClr val="6F777B"/>
              </a:buClr>
              <a:buSzPts val="1000"/>
              <a:buFont typeface="Nunito Sans Light"/>
              <a:buChar char="○"/>
              <a:defRPr>
                <a:solidFill>
                  <a:srgbClr val="6F777B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Clr>
                <a:srgbClr val="6F777B"/>
              </a:buClr>
              <a:buSzPts val="1000"/>
              <a:buFont typeface="Nunito Sans Light"/>
              <a:buChar char="■"/>
              <a:defRPr>
                <a:solidFill>
                  <a:srgbClr val="6F777B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/>
        </p:txBody>
      </p:sp>
      <p:pic>
        <p:nvPicPr>
          <p:cNvPr id="70" name="Google Shape;7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2375" y="363975"/>
            <a:ext cx="1617401" cy="505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4392">
          <p15:clr>
            <a:srgbClr val="FA7B17"/>
          </p15:clr>
        </p15:guide>
        <p15:guide id="3" pos="138">
          <p15:clr>
            <a:srgbClr val="FA7B17"/>
          </p15:clr>
        </p15:guide>
        <p15:guide id="4" pos="5633">
          <p15:clr>
            <a:srgbClr val="FA7B17"/>
          </p15:clr>
        </p15:guide>
        <p15:guide id="5" orient="horz" pos="158">
          <p15:clr>
            <a:srgbClr val="FA7B17"/>
          </p15:clr>
        </p15:guide>
        <p15:guide id="6" orient="horz" pos="2899">
          <p15:clr>
            <a:srgbClr val="FA7B17"/>
          </p15:clr>
        </p15:guide>
        <p15:guide id="7" orient="horz" pos="3120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 - Compare">
  <p:cSld name="TITLE_1_1_1_1_7_1_1_1_1_1_1_2_1_1">
    <p:bg>
      <p:bgPr>
        <a:solidFill>
          <a:srgbClr val="FFFFFF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/>
          <p:nvPr/>
        </p:nvSpPr>
        <p:spPr>
          <a:xfrm>
            <a:off x="4572125" y="0"/>
            <a:ext cx="4572000" cy="5143500"/>
          </a:xfrm>
          <a:prstGeom prst="rect">
            <a:avLst/>
          </a:prstGeom>
          <a:solidFill>
            <a:srgbClr val="E207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3" name="Google Shape;73;p19"/>
          <p:cNvSpPr txBox="1"/>
          <p:nvPr>
            <p:ph idx="1" type="subTitle"/>
          </p:nvPr>
        </p:nvSpPr>
        <p:spPr>
          <a:xfrm>
            <a:off x="219075" y="647700"/>
            <a:ext cx="4353000" cy="299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6F777B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BDBDBD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BDBDBD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BDBDBD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BDBDBD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BDBDBD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BDBDBD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BDBDBD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BDBDBD"/>
                </a:solidFill>
              </a:defRPr>
            </a:lvl9pPr>
          </a:lstStyle>
          <a:p/>
        </p:txBody>
      </p:sp>
      <p:sp>
        <p:nvSpPr>
          <p:cNvPr id="74" name="Google Shape;74;p19"/>
          <p:cNvSpPr txBox="1"/>
          <p:nvPr>
            <p:ph idx="2" type="subTitle"/>
          </p:nvPr>
        </p:nvSpPr>
        <p:spPr>
          <a:xfrm>
            <a:off x="4572075" y="647700"/>
            <a:ext cx="4371000" cy="299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6F777B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75" name="Google Shape;75;p19"/>
          <p:cNvSpPr txBox="1"/>
          <p:nvPr>
            <p:ph type="title"/>
          </p:nvPr>
        </p:nvSpPr>
        <p:spPr>
          <a:xfrm>
            <a:off x="219075" y="218850"/>
            <a:ext cx="4353000" cy="4272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200">
                <a:solidFill>
                  <a:srgbClr val="262459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2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2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2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2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2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2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2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2200"/>
            </a:lvl9pPr>
          </a:lstStyle>
          <a:p/>
        </p:txBody>
      </p:sp>
      <p:sp>
        <p:nvSpPr>
          <p:cNvPr id="76" name="Google Shape;76;p19"/>
          <p:cNvSpPr txBox="1"/>
          <p:nvPr>
            <p:ph idx="3" type="title"/>
          </p:nvPr>
        </p:nvSpPr>
        <p:spPr>
          <a:xfrm>
            <a:off x="4572075" y="218850"/>
            <a:ext cx="4371000" cy="4272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200">
                <a:solidFill>
                  <a:srgbClr val="262459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2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2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2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2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2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2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2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2200"/>
            </a:lvl9pPr>
          </a:lstStyle>
          <a:p/>
        </p:txBody>
      </p:sp>
      <p:sp>
        <p:nvSpPr>
          <p:cNvPr id="77" name="Google Shape;77;p19"/>
          <p:cNvSpPr txBox="1"/>
          <p:nvPr>
            <p:ph idx="4" type="body"/>
          </p:nvPr>
        </p:nvSpPr>
        <p:spPr>
          <a:xfrm>
            <a:off x="219075" y="944875"/>
            <a:ext cx="4353000" cy="36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unito Sans Light"/>
              <a:buChar char="●"/>
              <a:defRPr>
                <a:solidFill>
                  <a:srgbClr val="000000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unito Sans Light"/>
              <a:buChar char="●"/>
              <a:defRPr>
                <a:solidFill>
                  <a:srgbClr val="000000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unito Sans Light"/>
              <a:buChar char="●"/>
              <a:defRPr>
                <a:solidFill>
                  <a:srgbClr val="000000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unito Sans Light"/>
              <a:buChar char="●"/>
              <a:defRPr>
                <a:solidFill>
                  <a:srgbClr val="000000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unito Sans Light"/>
              <a:buChar char="●"/>
              <a:defRPr>
                <a:solidFill>
                  <a:srgbClr val="000000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unito Sans Light"/>
              <a:buChar char="●"/>
              <a:defRPr>
                <a:solidFill>
                  <a:srgbClr val="000000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unito Sans Light"/>
              <a:buChar char="●"/>
              <a:defRPr>
                <a:solidFill>
                  <a:srgbClr val="000000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unito Sans Light"/>
              <a:buChar char="●"/>
              <a:defRPr>
                <a:solidFill>
                  <a:srgbClr val="000000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unito Sans Light"/>
              <a:buChar char="●"/>
              <a:defRPr>
                <a:solidFill>
                  <a:srgbClr val="000000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/>
        </p:txBody>
      </p:sp>
      <p:sp>
        <p:nvSpPr>
          <p:cNvPr id="78" name="Google Shape;78;p19"/>
          <p:cNvSpPr txBox="1"/>
          <p:nvPr>
            <p:ph idx="5" type="body"/>
          </p:nvPr>
        </p:nvSpPr>
        <p:spPr>
          <a:xfrm>
            <a:off x="4572000" y="944875"/>
            <a:ext cx="4353000" cy="36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  <p15:guide id="2" pos="141">
          <p15:clr>
            <a:srgbClr val="FA7B17"/>
          </p15:clr>
        </p15:guide>
        <p15:guide id="3" pos="5633">
          <p15:clr>
            <a:srgbClr val="FA7B17"/>
          </p15:clr>
        </p15:guide>
        <p15:guide id="4" orient="horz" pos="407">
          <p15:clr>
            <a:srgbClr val="FA7B17"/>
          </p15:clr>
        </p15:guide>
        <p15:guide id="5" orient="horz" pos="2923">
          <p15:clr>
            <a:srgbClr val="FA7B17"/>
          </p15:clr>
        </p15:guide>
        <p15:guide id="6" orient="horz" pos="2320">
          <p15:clr>
            <a:srgbClr val="FA7B17"/>
          </p15:clr>
        </p15:guide>
        <p15:guide id="7" orient="horz" pos="137">
          <p15:clr>
            <a:srgbClr val="FA7B17"/>
          </p15:clr>
        </p15:guide>
        <p15:guide id="8" orient="horz" pos="597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 - Image 2 (right 1/2)">
  <p:cSld name="TITLE_1_1_1_1_4">
    <p:bg>
      <p:bgPr>
        <a:solidFill>
          <a:srgbClr val="FFFFFF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>
          <a:xfrm>
            <a:off x="219075" y="219000"/>
            <a:ext cx="4133700" cy="4272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200">
                <a:solidFill>
                  <a:srgbClr val="262459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81" name="Google Shape;81;p20"/>
          <p:cNvSpPr txBox="1"/>
          <p:nvPr>
            <p:ph idx="1" type="subTitle"/>
          </p:nvPr>
        </p:nvSpPr>
        <p:spPr>
          <a:xfrm>
            <a:off x="219075" y="645150"/>
            <a:ext cx="4133700" cy="2997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6F777B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999999"/>
                </a:solidFill>
              </a:defRPr>
            </a:lvl9pPr>
          </a:lstStyle>
          <a:p/>
        </p:txBody>
      </p:sp>
      <p:sp>
        <p:nvSpPr>
          <p:cNvPr id="82" name="Google Shape;82;p20"/>
          <p:cNvSpPr txBox="1"/>
          <p:nvPr>
            <p:ph idx="2" type="body"/>
          </p:nvPr>
        </p:nvSpPr>
        <p:spPr>
          <a:xfrm>
            <a:off x="219125" y="1244575"/>
            <a:ext cx="4133700" cy="33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  <p15:guide id="2" pos="138">
          <p15:clr>
            <a:srgbClr val="FA7B17"/>
          </p15:clr>
        </p15:guide>
        <p15:guide id="3" orient="horz" pos="2923">
          <p15:clr>
            <a:srgbClr val="FA7B17"/>
          </p15:clr>
        </p15:guide>
        <p15:guide id="4" pos="2742">
          <p15:clr>
            <a:srgbClr val="FA7B17"/>
          </p15:clr>
        </p15:guide>
        <p15:guide id="5" orient="horz" pos="784">
          <p15:clr>
            <a:srgbClr val="FA7B17"/>
          </p15:clr>
        </p15:guide>
        <p15:guide id="6" orient="horz" pos="595">
          <p15:clr>
            <a:srgbClr val="FA7B17"/>
          </p15:clr>
        </p15:guide>
        <p15:guide id="7" orient="horz" pos="406">
          <p15:clr>
            <a:srgbClr val="FA7B17"/>
          </p15:clr>
        </p15:guide>
        <p15:guide id="8" orient="horz" pos="138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 - Image 2 (right 1/2) 1">
  <p:cSld name="TITLE_1_1_1_1_4_7"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/>
          <p:nvPr/>
        </p:nvSpPr>
        <p:spPr>
          <a:xfrm>
            <a:off x="0" y="5103225"/>
            <a:ext cx="9144000" cy="40500"/>
          </a:xfrm>
          <a:prstGeom prst="rect">
            <a:avLst/>
          </a:prstGeom>
          <a:solidFill>
            <a:srgbClr val="00D2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D2D2"/>
              </a:solidFill>
            </a:endParaRPr>
          </a:p>
        </p:txBody>
      </p:sp>
      <p:sp>
        <p:nvSpPr>
          <p:cNvPr id="85" name="Google Shape;85;p21"/>
          <p:cNvSpPr txBox="1"/>
          <p:nvPr>
            <p:ph type="title"/>
          </p:nvPr>
        </p:nvSpPr>
        <p:spPr>
          <a:xfrm>
            <a:off x="219075" y="219000"/>
            <a:ext cx="4133700" cy="4272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86" name="Google Shape;86;p21"/>
          <p:cNvSpPr txBox="1"/>
          <p:nvPr>
            <p:ph idx="1" type="subTitle"/>
          </p:nvPr>
        </p:nvSpPr>
        <p:spPr>
          <a:xfrm>
            <a:off x="219075" y="645150"/>
            <a:ext cx="4133700" cy="2997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999999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999999"/>
                </a:solidFill>
              </a:defRPr>
            </a:lvl9pPr>
          </a:lstStyle>
          <a:p/>
        </p:txBody>
      </p:sp>
      <p:sp>
        <p:nvSpPr>
          <p:cNvPr id="87" name="Google Shape;87;p21"/>
          <p:cNvSpPr txBox="1"/>
          <p:nvPr>
            <p:ph idx="2" type="body"/>
          </p:nvPr>
        </p:nvSpPr>
        <p:spPr>
          <a:xfrm>
            <a:off x="219125" y="1244575"/>
            <a:ext cx="4133700" cy="33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88" name="Google Shape;8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49900" y="3346875"/>
            <a:ext cx="744975" cy="15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0523" y="2851050"/>
            <a:ext cx="1575032" cy="1955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8475" y="3643700"/>
            <a:ext cx="1039500" cy="120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9844" y="3542442"/>
            <a:ext cx="1004280" cy="1310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  <p15:guide id="2" pos="138">
          <p15:clr>
            <a:srgbClr val="FA7B17"/>
          </p15:clr>
        </p15:guide>
        <p15:guide id="3" orient="horz" pos="2923">
          <p15:clr>
            <a:srgbClr val="FA7B17"/>
          </p15:clr>
        </p15:guide>
        <p15:guide id="4" pos="2742">
          <p15:clr>
            <a:srgbClr val="FA7B17"/>
          </p15:clr>
        </p15:guide>
        <p15:guide id="5" orient="horz" pos="784">
          <p15:clr>
            <a:srgbClr val="FA7B17"/>
          </p15:clr>
        </p15:guide>
        <p15:guide id="6" orient="horz" pos="595">
          <p15:clr>
            <a:srgbClr val="FA7B17"/>
          </p15:clr>
        </p15:guide>
        <p15:guide id="7" orient="horz" pos="406">
          <p15:clr>
            <a:srgbClr val="FA7B17"/>
          </p15:clr>
        </p15:guide>
        <p15:guide id="8" orient="horz" pos="138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 - Image (right 1/4)">
  <p:cSld name="TITLE_1_1_1_1_4_6">
    <p:bg>
      <p:bgPr>
        <a:solidFill>
          <a:srgbClr val="FFFFF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type="title"/>
          </p:nvPr>
        </p:nvSpPr>
        <p:spPr>
          <a:xfrm>
            <a:off x="219075" y="219000"/>
            <a:ext cx="4133700" cy="4272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200">
                <a:solidFill>
                  <a:srgbClr val="262459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4" name="Google Shape;94;p22"/>
          <p:cNvSpPr txBox="1"/>
          <p:nvPr>
            <p:ph idx="1" type="subTitle"/>
          </p:nvPr>
        </p:nvSpPr>
        <p:spPr>
          <a:xfrm>
            <a:off x="219075" y="645150"/>
            <a:ext cx="4133700" cy="2997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6F777B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999999"/>
                </a:solidFill>
              </a:defRPr>
            </a:lvl9pPr>
          </a:lstStyle>
          <a:p/>
        </p:txBody>
      </p:sp>
      <p:sp>
        <p:nvSpPr>
          <p:cNvPr id="95" name="Google Shape;95;p22"/>
          <p:cNvSpPr txBox="1"/>
          <p:nvPr>
            <p:ph idx="2" type="body"/>
          </p:nvPr>
        </p:nvSpPr>
        <p:spPr>
          <a:xfrm>
            <a:off x="219125" y="1244575"/>
            <a:ext cx="4133700" cy="33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38">
          <p15:clr>
            <a:srgbClr val="FA7B17"/>
          </p15:clr>
        </p15:guide>
        <p15:guide id="2" orient="horz" pos="2923">
          <p15:clr>
            <a:srgbClr val="FA7B17"/>
          </p15:clr>
        </p15:guide>
        <p15:guide id="3" pos="2742">
          <p15:clr>
            <a:srgbClr val="FA7B17"/>
          </p15:clr>
        </p15:guide>
        <p15:guide id="4" orient="horz" pos="784">
          <p15:clr>
            <a:srgbClr val="FA7B17"/>
          </p15:clr>
        </p15:guide>
        <p15:guide id="5" orient="horz" pos="595">
          <p15:clr>
            <a:srgbClr val="FA7B17"/>
          </p15:clr>
        </p15:guide>
        <p15:guide id="6" orient="horz" pos="406">
          <p15:clr>
            <a:srgbClr val="FA7B17"/>
          </p15:clr>
        </p15:guide>
        <p15:guide id="7" orient="horz" pos="138">
          <p15:clr>
            <a:srgbClr val="FA7B17"/>
          </p15:clr>
        </p15:guide>
        <p15:guide id="8" pos="4392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 - Colour block small (right)">
  <p:cSld name="TITLE_1_1_1_1_4_5">
    <p:bg>
      <p:bgPr>
        <a:solidFill>
          <a:srgbClr val="FFFFFF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/>
          <p:nvPr/>
        </p:nvSpPr>
        <p:spPr>
          <a:xfrm>
            <a:off x="6972300" y="0"/>
            <a:ext cx="2171700" cy="5143500"/>
          </a:xfrm>
          <a:prstGeom prst="rect">
            <a:avLst/>
          </a:prstGeom>
          <a:solidFill>
            <a:srgbClr val="2624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20714"/>
              </a:solidFill>
            </a:endParaRPr>
          </a:p>
        </p:txBody>
      </p:sp>
      <p:sp>
        <p:nvSpPr>
          <p:cNvPr id="98" name="Google Shape;98;p23"/>
          <p:cNvSpPr txBox="1"/>
          <p:nvPr>
            <p:ph idx="1" type="body"/>
          </p:nvPr>
        </p:nvSpPr>
        <p:spPr>
          <a:xfrm>
            <a:off x="7171500" y="219000"/>
            <a:ext cx="1771500" cy="44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Nunito Sans Light"/>
              <a:buChar char="●"/>
              <a:defRPr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Nunito Sans Light"/>
              <a:buChar char="●"/>
              <a:defRPr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Nunito Sans Light"/>
              <a:buChar char="●"/>
              <a:defRPr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Nunito Sans Light"/>
              <a:buChar char="●"/>
              <a:defRPr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Nunito Sans Light"/>
              <a:buChar char="●"/>
              <a:defRPr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Nunito Sans Light"/>
              <a:buChar char="●"/>
              <a:defRPr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Nunito Sans Light"/>
              <a:buChar char="●"/>
              <a:defRPr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Nunito Sans Light"/>
              <a:buChar char="●"/>
              <a:defRPr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Nunito Sans Light"/>
              <a:buChar char="●"/>
              <a:defRPr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/>
        </p:txBody>
      </p:sp>
      <p:sp>
        <p:nvSpPr>
          <p:cNvPr id="99" name="Google Shape;99;p23"/>
          <p:cNvSpPr txBox="1"/>
          <p:nvPr>
            <p:ph type="title"/>
          </p:nvPr>
        </p:nvSpPr>
        <p:spPr>
          <a:xfrm>
            <a:off x="219075" y="219000"/>
            <a:ext cx="4353000" cy="4272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200">
                <a:solidFill>
                  <a:srgbClr val="262459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00" name="Google Shape;100;p23"/>
          <p:cNvSpPr txBox="1"/>
          <p:nvPr>
            <p:ph idx="2" type="body"/>
          </p:nvPr>
        </p:nvSpPr>
        <p:spPr>
          <a:xfrm>
            <a:off x="219125" y="1244575"/>
            <a:ext cx="4353000" cy="33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/>
        </p:txBody>
      </p:sp>
      <p:sp>
        <p:nvSpPr>
          <p:cNvPr id="101" name="Google Shape;101;p23"/>
          <p:cNvSpPr txBox="1"/>
          <p:nvPr>
            <p:ph idx="3" type="subTitle"/>
          </p:nvPr>
        </p:nvSpPr>
        <p:spPr>
          <a:xfrm>
            <a:off x="219075" y="645150"/>
            <a:ext cx="4353000" cy="2997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6F777B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E9E9E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E9E9E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E9E9E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E9E9E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E9E9E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E9E9E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E9E9E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9E9E9E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  <p15:guide id="2" pos="4392">
          <p15:clr>
            <a:srgbClr val="FA7B17"/>
          </p15:clr>
        </p15:guide>
        <p15:guide id="3" pos="138">
          <p15:clr>
            <a:srgbClr val="FA7B17"/>
          </p15:clr>
        </p15:guide>
        <p15:guide id="4" pos="5633">
          <p15:clr>
            <a:srgbClr val="FA7B17"/>
          </p15:clr>
        </p15:guide>
        <p15:guide id="5" orient="horz" pos="407">
          <p15:clr>
            <a:srgbClr val="FA7B17"/>
          </p15:clr>
        </p15:guide>
        <p15:guide id="6" orient="horz" pos="784">
          <p15:clr>
            <a:srgbClr val="FA7B17"/>
          </p15:clr>
        </p15:guide>
        <p15:guide id="7" orient="horz" pos="2923">
          <p15:clr>
            <a:srgbClr val="FA7B17"/>
          </p15:clr>
        </p15:guide>
        <p15:guide id="8" orient="horz" pos="598">
          <p15:clr>
            <a:srgbClr val="FA7B17"/>
          </p15:clr>
        </p15:guide>
        <p15:guide id="9" orient="horz" pos="138">
          <p15:clr>
            <a:srgbClr val="FA7B17"/>
          </p15:clr>
        </p15:guide>
        <p15:guide id="10" pos="4517">
          <p15:clr>
            <a:srgbClr val="FA7B17"/>
          </p15:clr>
        </p15:guide>
        <p15:guide id="11" pos="4257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 - Colour block small (left)">
  <p:cSld name="TITLE_1_1_1_1_4_5_1">
    <p:bg>
      <p:bgPr>
        <a:solidFill>
          <a:srgbClr val="FFFFFF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/>
          <p:nvPr/>
        </p:nvSpPr>
        <p:spPr>
          <a:xfrm>
            <a:off x="0" y="125"/>
            <a:ext cx="2175600" cy="5143500"/>
          </a:xfrm>
          <a:prstGeom prst="rect">
            <a:avLst/>
          </a:prstGeom>
          <a:solidFill>
            <a:srgbClr val="2624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4"/>
          <p:cNvSpPr txBox="1"/>
          <p:nvPr>
            <p:ph idx="1" type="body"/>
          </p:nvPr>
        </p:nvSpPr>
        <p:spPr>
          <a:xfrm>
            <a:off x="211325" y="219000"/>
            <a:ext cx="1762800" cy="4421700"/>
          </a:xfrm>
          <a:prstGeom prst="rect">
            <a:avLst/>
          </a:prstGeom>
        </p:spPr>
        <p:txBody>
          <a:bodyPr anchorCtr="0" anchor="t" bIns="91425" lIns="91425" spcFirstLastPara="1" rIns="91425" wrap="square" tIns="144000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Nunito Sans Light"/>
              <a:buChar char="●"/>
              <a:defRPr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Nunito Sans Light"/>
              <a:buChar char="●"/>
              <a:defRPr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Nunito Sans Light"/>
              <a:buChar char="●"/>
              <a:defRPr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Nunito Sans Light"/>
              <a:buChar char="●"/>
              <a:defRPr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Nunito Sans Light"/>
              <a:buChar char="●"/>
              <a:defRPr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Nunito Sans Light"/>
              <a:buChar char="●"/>
              <a:defRPr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Nunito Sans Light"/>
              <a:buChar char="●"/>
              <a:defRPr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Nunito Sans Light"/>
              <a:buChar char="●"/>
              <a:defRPr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Nunito Sans Light"/>
              <a:buChar char="●"/>
              <a:defRPr>
                <a:solidFill>
                  <a:srgbClr val="FFFFFF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/>
        </p:txBody>
      </p:sp>
      <p:sp>
        <p:nvSpPr>
          <p:cNvPr id="105" name="Google Shape;105;p24"/>
          <p:cNvSpPr txBox="1"/>
          <p:nvPr>
            <p:ph type="title"/>
          </p:nvPr>
        </p:nvSpPr>
        <p:spPr>
          <a:xfrm>
            <a:off x="2390700" y="219000"/>
            <a:ext cx="6532500" cy="4272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200"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06" name="Google Shape;106;p24"/>
          <p:cNvSpPr txBox="1"/>
          <p:nvPr>
            <p:ph idx="2" type="body"/>
          </p:nvPr>
        </p:nvSpPr>
        <p:spPr>
          <a:xfrm>
            <a:off x="2390749" y="1244575"/>
            <a:ext cx="6532500" cy="33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/>
        </p:txBody>
      </p:sp>
      <p:sp>
        <p:nvSpPr>
          <p:cNvPr id="107" name="Google Shape;107;p24"/>
          <p:cNvSpPr txBox="1"/>
          <p:nvPr>
            <p:ph idx="3" type="subTitle"/>
          </p:nvPr>
        </p:nvSpPr>
        <p:spPr>
          <a:xfrm>
            <a:off x="2390700" y="645150"/>
            <a:ext cx="6532500" cy="2997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6F777B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999999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368">
          <p15:clr>
            <a:srgbClr val="FA7B17"/>
          </p15:clr>
        </p15:guide>
        <p15:guide id="2" pos="4392">
          <p15:clr>
            <a:srgbClr val="FA7B17"/>
          </p15:clr>
        </p15:guide>
        <p15:guide id="3" pos="138">
          <p15:clr>
            <a:srgbClr val="FA7B17"/>
          </p15:clr>
        </p15:guide>
        <p15:guide id="4" pos="5633">
          <p15:clr>
            <a:srgbClr val="FA7B17"/>
          </p15:clr>
        </p15:guide>
        <p15:guide id="5" orient="horz" pos="407">
          <p15:clr>
            <a:srgbClr val="FA7B17"/>
          </p15:clr>
        </p15:guide>
        <p15:guide id="6" orient="horz" pos="784">
          <p15:clr>
            <a:srgbClr val="FA7B17"/>
          </p15:clr>
        </p15:guide>
        <p15:guide id="7" orient="horz" pos="2923">
          <p15:clr>
            <a:srgbClr val="FA7B17"/>
          </p15:clr>
        </p15:guide>
        <p15:guide id="8" orient="horz" pos="598">
          <p15:clr>
            <a:srgbClr val="FA7B17"/>
          </p15:clr>
        </p15:guide>
        <p15:guide id="9" pos="1506">
          <p15:clr>
            <a:srgbClr val="FA7B17"/>
          </p15:clr>
        </p15:guide>
        <p15:guide id="10" orient="horz" pos="138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 - Standard 2 (2 column)">
  <p:cSld name="TITLE_1_1_1_1_4_4">
    <p:bg>
      <p:bgPr>
        <a:solidFill>
          <a:srgbClr val="FFFFFF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/>
          <p:nvPr>
            <p:ph type="title"/>
          </p:nvPr>
        </p:nvSpPr>
        <p:spPr>
          <a:xfrm>
            <a:off x="219075" y="219000"/>
            <a:ext cx="8724000" cy="4272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200">
                <a:solidFill>
                  <a:srgbClr val="262459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10" name="Google Shape;110;p25"/>
          <p:cNvSpPr txBox="1"/>
          <p:nvPr>
            <p:ph idx="1" type="subTitle"/>
          </p:nvPr>
        </p:nvSpPr>
        <p:spPr>
          <a:xfrm>
            <a:off x="219075" y="645150"/>
            <a:ext cx="8724000" cy="2997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6F777B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E9E9E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E9E9E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E9E9E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E9E9E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E9E9E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E9E9E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E9E9E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9E9E9E"/>
                </a:solidFill>
              </a:defRPr>
            </a:lvl9pPr>
          </a:lstStyle>
          <a:p/>
        </p:txBody>
      </p:sp>
      <p:sp>
        <p:nvSpPr>
          <p:cNvPr id="111" name="Google Shape;111;p25"/>
          <p:cNvSpPr txBox="1"/>
          <p:nvPr>
            <p:ph idx="2" type="body"/>
          </p:nvPr>
        </p:nvSpPr>
        <p:spPr>
          <a:xfrm>
            <a:off x="219125" y="1244575"/>
            <a:ext cx="4243500" cy="33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/>
        </p:txBody>
      </p:sp>
      <p:sp>
        <p:nvSpPr>
          <p:cNvPr id="112" name="Google Shape;112;p25"/>
          <p:cNvSpPr txBox="1"/>
          <p:nvPr>
            <p:ph idx="3" type="body"/>
          </p:nvPr>
        </p:nvSpPr>
        <p:spPr>
          <a:xfrm>
            <a:off x="4681500" y="1244575"/>
            <a:ext cx="4261500" cy="33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11">
          <p15:clr>
            <a:srgbClr val="FA7B17"/>
          </p15:clr>
        </p15:guide>
        <p15:guide id="2" pos="138">
          <p15:clr>
            <a:srgbClr val="FA7B17"/>
          </p15:clr>
        </p15:guide>
        <p15:guide id="3" pos="5633">
          <p15:clr>
            <a:srgbClr val="FA7B17"/>
          </p15:clr>
        </p15:guide>
        <p15:guide id="4" orient="horz" pos="407">
          <p15:clr>
            <a:srgbClr val="FA7B17"/>
          </p15:clr>
        </p15:guide>
        <p15:guide id="5" orient="horz" pos="2923">
          <p15:clr>
            <a:srgbClr val="FA7B17"/>
          </p15:clr>
        </p15:guide>
        <p15:guide id="6" orient="horz" pos="595">
          <p15:clr>
            <a:srgbClr val="FA7B17"/>
          </p15:clr>
        </p15:guide>
        <p15:guide id="7" orient="horz" pos="138">
          <p15:clr>
            <a:srgbClr val="FA7B17"/>
          </p15:clr>
        </p15:guide>
        <p15:guide id="8" orient="horz" pos="784">
          <p15:clr>
            <a:srgbClr val="FA7B17"/>
          </p15:clr>
        </p15:guide>
        <p15:guide id="9" pos="2949">
          <p15:clr>
            <a:srgbClr val="FA7B17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 - Standard 4 (4 column)">
  <p:cSld name="TITLE_1_1_1_1_4_4_1">
    <p:bg>
      <p:bgPr>
        <a:solidFill>
          <a:srgbClr val="FFFFFF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/>
          <p:nvPr>
            <p:ph type="title"/>
          </p:nvPr>
        </p:nvSpPr>
        <p:spPr>
          <a:xfrm>
            <a:off x="219075" y="219000"/>
            <a:ext cx="8724000" cy="4272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200">
                <a:solidFill>
                  <a:srgbClr val="262459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15" name="Google Shape;115;p26"/>
          <p:cNvSpPr txBox="1"/>
          <p:nvPr>
            <p:ph idx="1" type="subTitle"/>
          </p:nvPr>
        </p:nvSpPr>
        <p:spPr>
          <a:xfrm>
            <a:off x="219075" y="645150"/>
            <a:ext cx="8724000" cy="2997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6F777B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E9E9E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E9E9E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E9E9E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E9E9E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E9E9E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E9E9E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E9E9E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9E9E9E"/>
                </a:solidFill>
              </a:defRPr>
            </a:lvl9pPr>
          </a:lstStyle>
          <a:p/>
        </p:txBody>
      </p:sp>
      <p:sp>
        <p:nvSpPr>
          <p:cNvPr id="116" name="Google Shape;116;p26"/>
          <p:cNvSpPr txBox="1"/>
          <p:nvPr>
            <p:ph idx="2" type="body"/>
          </p:nvPr>
        </p:nvSpPr>
        <p:spPr>
          <a:xfrm>
            <a:off x="219125" y="1244575"/>
            <a:ext cx="2016600" cy="33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/>
        </p:txBody>
      </p:sp>
      <p:sp>
        <p:nvSpPr>
          <p:cNvPr id="117" name="Google Shape;117;p26"/>
          <p:cNvSpPr txBox="1"/>
          <p:nvPr>
            <p:ph idx="3" type="body"/>
          </p:nvPr>
        </p:nvSpPr>
        <p:spPr>
          <a:xfrm>
            <a:off x="2454725" y="1244575"/>
            <a:ext cx="2016600" cy="33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/>
        </p:txBody>
      </p:sp>
      <p:sp>
        <p:nvSpPr>
          <p:cNvPr id="118" name="Google Shape;118;p26"/>
          <p:cNvSpPr txBox="1"/>
          <p:nvPr>
            <p:ph idx="4" type="body"/>
          </p:nvPr>
        </p:nvSpPr>
        <p:spPr>
          <a:xfrm>
            <a:off x="4690600" y="1244575"/>
            <a:ext cx="2016600" cy="33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/>
        </p:txBody>
      </p:sp>
      <p:sp>
        <p:nvSpPr>
          <p:cNvPr id="119" name="Google Shape;119;p26"/>
          <p:cNvSpPr txBox="1"/>
          <p:nvPr>
            <p:ph idx="5" type="body"/>
          </p:nvPr>
        </p:nvSpPr>
        <p:spPr>
          <a:xfrm>
            <a:off x="6926475" y="1244575"/>
            <a:ext cx="2016600" cy="33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17">
          <p15:clr>
            <a:srgbClr val="FA7B17"/>
          </p15:clr>
        </p15:guide>
        <p15:guide id="2" pos="1546">
          <p15:clr>
            <a:srgbClr val="FA7B17"/>
          </p15:clr>
        </p15:guide>
        <p15:guide id="3" pos="4363">
          <p15:clr>
            <a:srgbClr val="FA7B17"/>
          </p15:clr>
        </p15:guide>
        <p15:guide id="4" pos="138">
          <p15:clr>
            <a:srgbClr val="FA7B17"/>
          </p15:clr>
        </p15:guide>
        <p15:guide id="5" pos="5633">
          <p15:clr>
            <a:srgbClr val="FA7B17"/>
          </p15:clr>
        </p15:guide>
        <p15:guide id="6" orient="horz" pos="407">
          <p15:clr>
            <a:srgbClr val="FA7B17"/>
          </p15:clr>
        </p15:guide>
        <p15:guide id="7" orient="horz" pos="595">
          <p15:clr>
            <a:srgbClr val="FA7B17"/>
          </p15:clr>
        </p15:guide>
        <p15:guide id="8" orient="horz" pos="2923">
          <p15:clr>
            <a:srgbClr val="FA7B17"/>
          </p15:clr>
        </p15:guide>
        <p15:guide id="9" orient="horz" pos="595">
          <p15:clr>
            <a:srgbClr val="FA7B17"/>
          </p15:clr>
        </p15:guide>
        <p15:guide id="10" orient="horz" pos="784">
          <p15:clr>
            <a:srgbClr val="FA7B17"/>
          </p15:clr>
        </p15:guide>
        <p15:guide id="11" orient="horz" pos="138">
          <p15:clr>
            <a:srgbClr val="FA7B17"/>
          </p15:clr>
        </p15:guide>
        <p15:guide id="12" pos="1408">
          <p15:clr>
            <a:srgbClr val="FA7B17"/>
          </p15:clr>
        </p15:guide>
        <p15:guide id="13" pos="2955">
          <p15:clr>
            <a:srgbClr val="FA7B17"/>
          </p15:clr>
        </p15:guide>
        <p15:guide id="14" pos="4225">
          <p15:clr>
            <a:srgbClr val="FA7B17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 - Standard 3 (3 column)">
  <p:cSld name="TITLE_1_1_1_1_4_4_1_1">
    <p:bg>
      <p:bgPr>
        <a:solidFill>
          <a:srgbClr val="FFFFFF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/>
          <p:nvPr>
            <p:ph type="title"/>
          </p:nvPr>
        </p:nvSpPr>
        <p:spPr>
          <a:xfrm>
            <a:off x="219075" y="219000"/>
            <a:ext cx="8724000" cy="4272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200">
                <a:solidFill>
                  <a:srgbClr val="262459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2" name="Google Shape;122;p27"/>
          <p:cNvSpPr txBox="1"/>
          <p:nvPr>
            <p:ph idx="1" type="subTitle"/>
          </p:nvPr>
        </p:nvSpPr>
        <p:spPr>
          <a:xfrm>
            <a:off x="219075" y="645150"/>
            <a:ext cx="8724000" cy="2997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6F777B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E9E9E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E9E9E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E9E9E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E9E9E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E9E9E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E9E9E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E9E9E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9E9E9E"/>
                </a:solidFill>
              </a:defRPr>
            </a:lvl9pPr>
          </a:lstStyle>
          <a:p/>
        </p:txBody>
      </p:sp>
      <p:sp>
        <p:nvSpPr>
          <p:cNvPr id="123" name="Google Shape;123;p27"/>
          <p:cNvSpPr txBox="1"/>
          <p:nvPr>
            <p:ph idx="2" type="body"/>
          </p:nvPr>
        </p:nvSpPr>
        <p:spPr>
          <a:xfrm>
            <a:off x="219125" y="1244575"/>
            <a:ext cx="2761800" cy="33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/>
        </p:txBody>
      </p:sp>
      <p:sp>
        <p:nvSpPr>
          <p:cNvPr id="124" name="Google Shape;124;p27"/>
          <p:cNvSpPr txBox="1"/>
          <p:nvPr>
            <p:ph idx="3" type="body"/>
          </p:nvPr>
        </p:nvSpPr>
        <p:spPr>
          <a:xfrm>
            <a:off x="6181450" y="1244575"/>
            <a:ext cx="2761800" cy="33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/>
        </p:txBody>
      </p:sp>
      <p:sp>
        <p:nvSpPr>
          <p:cNvPr id="125" name="Google Shape;125;p27"/>
          <p:cNvSpPr txBox="1"/>
          <p:nvPr>
            <p:ph idx="4" type="body"/>
          </p:nvPr>
        </p:nvSpPr>
        <p:spPr>
          <a:xfrm>
            <a:off x="3200025" y="1244575"/>
            <a:ext cx="2761800" cy="33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755">
          <p15:clr>
            <a:srgbClr val="FA7B17"/>
          </p15:clr>
        </p15:guide>
        <p15:guide id="2" pos="1878">
          <p15:clr>
            <a:srgbClr val="FA7B17"/>
          </p15:clr>
        </p15:guide>
        <p15:guide id="3" pos="3894">
          <p15:clr>
            <a:srgbClr val="FA7B17"/>
          </p15:clr>
        </p15:guide>
        <p15:guide id="4" pos="138">
          <p15:clr>
            <a:srgbClr val="FA7B17"/>
          </p15:clr>
        </p15:guide>
        <p15:guide id="5" pos="5633">
          <p15:clr>
            <a:srgbClr val="FA7B17"/>
          </p15:clr>
        </p15:guide>
        <p15:guide id="6" orient="horz" pos="407">
          <p15:clr>
            <a:srgbClr val="FA7B17"/>
          </p15:clr>
        </p15:guide>
        <p15:guide id="7" orient="horz" pos="595">
          <p15:clr>
            <a:srgbClr val="FA7B17"/>
          </p15:clr>
        </p15:guide>
        <p15:guide id="8" orient="horz" pos="2923">
          <p15:clr>
            <a:srgbClr val="FA7B17"/>
          </p15:clr>
        </p15:guide>
        <p15:guide id="9" orient="horz" pos="784">
          <p15:clr>
            <a:srgbClr val="FA7B17"/>
          </p15:clr>
        </p15:guide>
        <p15:guide id="10" pos="2016">
          <p15:clr>
            <a:srgbClr val="FA7B17"/>
          </p15:clr>
        </p15:guide>
        <p15:guide id="11" pos="5760">
          <p15:clr>
            <a:srgbClr val="FA7B17"/>
          </p15:clr>
        </p15:guide>
        <p15:guide id="12" orient="horz" pos="138">
          <p15:clr>
            <a:srgbClr val="FA7B17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 - Standard 5 (0.5 | 1 | 0.5 column)">
  <p:cSld name="TITLE_1_1_1_1_4_4_1_1_1">
    <p:bg>
      <p:bgPr>
        <a:solidFill>
          <a:srgbClr val="FFFFFF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/>
          <p:nvPr>
            <p:ph type="title"/>
          </p:nvPr>
        </p:nvSpPr>
        <p:spPr>
          <a:xfrm>
            <a:off x="219075" y="219000"/>
            <a:ext cx="6753300" cy="4272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200">
                <a:solidFill>
                  <a:srgbClr val="262459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8" name="Google Shape;128;p28"/>
          <p:cNvSpPr txBox="1"/>
          <p:nvPr>
            <p:ph idx="1" type="subTitle"/>
          </p:nvPr>
        </p:nvSpPr>
        <p:spPr>
          <a:xfrm>
            <a:off x="219075" y="645150"/>
            <a:ext cx="6753300" cy="2997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6F777B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E9E9E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E9E9E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E9E9E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E9E9E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E9E9E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E9E9E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9E9E9E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9E9E9E"/>
                </a:solidFill>
              </a:defRPr>
            </a:lvl9pPr>
          </a:lstStyle>
          <a:p/>
        </p:txBody>
      </p:sp>
      <p:sp>
        <p:nvSpPr>
          <p:cNvPr id="129" name="Google Shape;129;p28"/>
          <p:cNvSpPr txBox="1"/>
          <p:nvPr>
            <p:ph idx="2" type="body"/>
          </p:nvPr>
        </p:nvSpPr>
        <p:spPr>
          <a:xfrm>
            <a:off x="219075" y="1244550"/>
            <a:ext cx="1952700" cy="33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200"/>
              <a:buFont typeface="Nunito Sans"/>
              <a:buChar char="●"/>
              <a:defRPr b="1" sz="12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200"/>
              <a:buFont typeface="Nunito Sans"/>
              <a:buChar char="●"/>
              <a:defRPr b="1" sz="12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200"/>
              <a:buFont typeface="Nunito Sans"/>
              <a:buChar char="●"/>
              <a:defRPr b="1" sz="12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200"/>
              <a:buFont typeface="Nunito Sans"/>
              <a:buChar char="●"/>
              <a:defRPr b="1" sz="12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200"/>
              <a:buFont typeface="Nunito Sans"/>
              <a:buChar char="●"/>
              <a:defRPr b="1" sz="12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200"/>
              <a:buFont typeface="Nunito Sans"/>
              <a:buChar char="●"/>
              <a:defRPr b="1" sz="12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200"/>
              <a:buFont typeface="Nunito Sans"/>
              <a:buChar char="●"/>
              <a:defRPr b="1" sz="12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200"/>
              <a:buFont typeface="Nunito Sans"/>
              <a:buChar char="●"/>
              <a:defRPr b="1" sz="12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200"/>
              <a:buFont typeface="Nunito Sans"/>
              <a:buChar char="●"/>
              <a:defRPr b="1" sz="12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30" name="Google Shape;130;p28"/>
          <p:cNvSpPr txBox="1"/>
          <p:nvPr>
            <p:ph idx="3" type="body"/>
          </p:nvPr>
        </p:nvSpPr>
        <p:spPr>
          <a:xfrm>
            <a:off x="6972300" y="1244550"/>
            <a:ext cx="1952700" cy="33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/>
        </p:txBody>
      </p:sp>
      <p:sp>
        <p:nvSpPr>
          <p:cNvPr id="131" name="Google Shape;131;p28"/>
          <p:cNvSpPr txBox="1"/>
          <p:nvPr>
            <p:ph idx="4" type="body"/>
          </p:nvPr>
        </p:nvSpPr>
        <p:spPr>
          <a:xfrm>
            <a:off x="2389800" y="1244550"/>
            <a:ext cx="4364400" cy="33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255">
          <p15:clr>
            <a:srgbClr val="FA7B17"/>
          </p15:clr>
        </p15:guide>
        <p15:guide id="2" pos="1368">
          <p15:clr>
            <a:srgbClr val="FA7B17"/>
          </p15:clr>
        </p15:guide>
        <p15:guide id="3" pos="4392">
          <p15:clr>
            <a:srgbClr val="FA7B17"/>
          </p15:clr>
        </p15:guide>
        <p15:guide id="4" pos="138">
          <p15:clr>
            <a:srgbClr val="FA7B17"/>
          </p15:clr>
        </p15:guide>
        <p15:guide id="5" pos="5633">
          <p15:clr>
            <a:srgbClr val="FA7B17"/>
          </p15:clr>
        </p15:guide>
        <p15:guide id="6" orient="horz" pos="407">
          <p15:clr>
            <a:srgbClr val="FA7B17"/>
          </p15:clr>
        </p15:guide>
        <p15:guide id="7" orient="horz" pos="2923">
          <p15:clr>
            <a:srgbClr val="FA7B17"/>
          </p15:clr>
        </p15:guide>
        <p15:guide id="8" orient="horz" pos="598">
          <p15:clr>
            <a:srgbClr val="FA7B17"/>
          </p15:clr>
        </p15:guide>
        <p15:guide id="9" orient="horz" pos="784">
          <p15:clr>
            <a:srgbClr val="FA7B17"/>
          </p15:clr>
        </p15:guide>
        <p15:guide id="10" pos="1505">
          <p15:clr>
            <a:srgbClr val="FA7B17"/>
          </p15:clr>
        </p15:guide>
        <p15:guide id="11" orient="horz" pos="138">
          <p15:clr>
            <a:srgbClr val="FA7B17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 - Contents / Agenda">
  <p:cSld name="TITLE_1_1_1_1_4_2">
    <p:bg>
      <p:bgPr>
        <a:solidFill>
          <a:srgbClr val="FFFFFF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/>
          <p:nvPr>
            <p:ph idx="1" type="body"/>
          </p:nvPr>
        </p:nvSpPr>
        <p:spPr>
          <a:xfrm>
            <a:off x="4572000" y="247000"/>
            <a:ext cx="4371000" cy="439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200"/>
              <a:buFont typeface="Nunito Sans Light"/>
              <a:buChar char="●"/>
              <a:defRPr sz="1200"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200"/>
              <a:buFont typeface="Nunito Sans Light"/>
              <a:buChar char="○"/>
              <a:defRPr sz="1200"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200"/>
              <a:buFont typeface="Nunito Sans Light"/>
              <a:buChar char="■"/>
              <a:defRPr sz="1200"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200"/>
              <a:buFont typeface="Nunito Sans Light"/>
              <a:buChar char="●"/>
              <a:defRPr sz="1200"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200"/>
              <a:buFont typeface="Nunito Sans Light"/>
              <a:buChar char="○"/>
              <a:defRPr sz="1200"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200"/>
              <a:buFont typeface="Nunito Sans Light"/>
              <a:buChar char="■"/>
              <a:defRPr sz="1200"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200"/>
              <a:buFont typeface="Nunito Sans Light"/>
              <a:buChar char="●"/>
              <a:defRPr sz="1200"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200"/>
              <a:buFont typeface="Nunito Sans Light"/>
              <a:buChar char="○"/>
              <a:defRPr sz="1200"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200"/>
              <a:buFont typeface="Nunito Sans Light"/>
              <a:buChar char="■"/>
              <a:defRPr sz="1200"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/>
        </p:txBody>
      </p:sp>
      <p:sp>
        <p:nvSpPr>
          <p:cNvPr id="134" name="Google Shape;134;p29"/>
          <p:cNvSpPr txBox="1"/>
          <p:nvPr>
            <p:ph type="title"/>
          </p:nvPr>
        </p:nvSpPr>
        <p:spPr>
          <a:xfrm>
            <a:off x="219075" y="246900"/>
            <a:ext cx="4353000" cy="4394100"/>
          </a:xfrm>
          <a:prstGeom prst="rect">
            <a:avLst/>
          </a:prstGeom>
        </p:spPr>
        <p:txBody>
          <a:bodyPr anchorCtr="0" anchor="ctr" bIns="0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262459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3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3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3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3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3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3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3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36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  <p15:guide id="2" pos="138">
          <p15:clr>
            <a:srgbClr val="FA7B17"/>
          </p15:clr>
        </p15:guide>
        <p15:guide id="3" pos="5633">
          <p15:clr>
            <a:srgbClr val="FA7B17"/>
          </p15:clr>
        </p15:guide>
        <p15:guide id="4" orient="horz" pos="2923">
          <p15:clr>
            <a:srgbClr val="FA7B17"/>
          </p15:clr>
        </p15:guide>
        <p15:guide id="5" orient="horz" pos="156">
          <p15:clr>
            <a:srgbClr val="FA7B17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 - Image 1 (left 1/2)">
  <p:cSld name="TITLE_1_1_1_1_3_1">
    <p:bg>
      <p:bgPr>
        <a:solidFill>
          <a:srgbClr val="FFFFFF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0"/>
          <p:cNvSpPr txBox="1"/>
          <p:nvPr>
            <p:ph type="title"/>
          </p:nvPr>
        </p:nvSpPr>
        <p:spPr>
          <a:xfrm>
            <a:off x="4790500" y="219000"/>
            <a:ext cx="4152600" cy="4272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200">
                <a:solidFill>
                  <a:srgbClr val="262459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37" name="Google Shape;137;p30"/>
          <p:cNvSpPr txBox="1"/>
          <p:nvPr>
            <p:ph idx="1" type="body"/>
          </p:nvPr>
        </p:nvSpPr>
        <p:spPr>
          <a:xfrm>
            <a:off x="4790548" y="1244575"/>
            <a:ext cx="4152600" cy="33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/>
        </p:txBody>
      </p:sp>
      <p:sp>
        <p:nvSpPr>
          <p:cNvPr id="138" name="Google Shape;138;p30"/>
          <p:cNvSpPr txBox="1"/>
          <p:nvPr>
            <p:ph idx="2" type="subTitle"/>
          </p:nvPr>
        </p:nvSpPr>
        <p:spPr>
          <a:xfrm>
            <a:off x="4790500" y="645150"/>
            <a:ext cx="4152600" cy="2997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6F777B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  <p15:guide id="2" pos="5633">
          <p15:clr>
            <a:srgbClr val="FA7B17"/>
          </p15:clr>
        </p15:guide>
        <p15:guide id="3" orient="horz" pos="407">
          <p15:clr>
            <a:srgbClr val="FA7B17"/>
          </p15:clr>
        </p15:guide>
        <p15:guide id="4" orient="horz" pos="502">
          <p15:clr>
            <a:srgbClr val="FA7B17"/>
          </p15:clr>
        </p15:guide>
        <p15:guide id="5" orient="horz" pos="2923">
          <p15:clr>
            <a:srgbClr val="FA7B17"/>
          </p15:clr>
        </p15:guide>
        <p15:guide id="6" pos="3018">
          <p15:clr>
            <a:srgbClr val="FA7B17"/>
          </p15:clr>
        </p15:guide>
        <p15:guide id="7" orient="horz" pos="598">
          <p15:clr>
            <a:srgbClr val="FA7B17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 - Quote 2 (image right)">
  <p:cSld name="TITLE_1_1_1_1_4_1">
    <p:bg>
      <p:bgPr>
        <a:solidFill>
          <a:srgbClr val="FFFFFF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1"/>
          <p:cNvSpPr txBox="1"/>
          <p:nvPr>
            <p:ph idx="1" type="body"/>
          </p:nvPr>
        </p:nvSpPr>
        <p:spPr>
          <a:xfrm>
            <a:off x="219125" y="218925"/>
            <a:ext cx="4134000" cy="44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68300" lvl="0" marL="457200" rtl="0" algn="ctr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2200"/>
              <a:buFont typeface="Nunito Sans Black"/>
              <a:buChar char="●"/>
              <a:defRPr sz="2200">
                <a:solidFill>
                  <a:srgbClr val="262459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indent="-368300" lvl="1" marL="914400" rtl="0" algn="ctr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2200"/>
              <a:buFont typeface="Nunito Sans Black"/>
              <a:buChar char="●"/>
              <a:defRPr sz="2200">
                <a:solidFill>
                  <a:srgbClr val="262459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2pPr>
            <a:lvl3pPr indent="-368300" lvl="2" marL="1371600" rtl="0" algn="ctr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2200"/>
              <a:buFont typeface="Nunito Sans Black"/>
              <a:buChar char="●"/>
              <a:defRPr sz="2200">
                <a:solidFill>
                  <a:srgbClr val="262459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3pPr>
            <a:lvl4pPr indent="-368300" lvl="3" marL="1828800" rtl="0" algn="ctr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2200"/>
              <a:buFont typeface="Nunito Sans Black"/>
              <a:buChar char="●"/>
              <a:defRPr sz="2200">
                <a:solidFill>
                  <a:srgbClr val="262459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4pPr>
            <a:lvl5pPr indent="-368300" lvl="4" marL="2286000" rtl="0" algn="ctr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2200"/>
              <a:buFont typeface="Nunito Sans Black"/>
              <a:buChar char="●"/>
              <a:defRPr sz="2200">
                <a:solidFill>
                  <a:srgbClr val="262459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5pPr>
            <a:lvl6pPr indent="-368300" lvl="5" marL="2743200" rtl="0" algn="ctr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2200"/>
              <a:buFont typeface="Nunito Sans Black"/>
              <a:buChar char="●"/>
              <a:defRPr sz="2200">
                <a:solidFill>
                  <a:srgbClr val="262459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6pPr>
            <a:lvl7pPr indent="-368300" lvl="6" marL="3200400" rtl="0" algn="ctr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2200"/>
              <a:buFont typeface="Nunito Sans Black"/>
              <a:buChar char="●"/>
              <a:defRPr sz="2200">
                <a:solidFill>
                  <a:srgbClr val="262459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7pPr>
            <a:lvl8pPr indent="-368300" lvl="7" marL="3657600" rtl="0" algn="ctr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2200"/>
              <a:buFont typeface="Nunito Sans Black"/>
              <a:buChar char="●"/>
              <a:defRPr sz="2200">
                <a:solidFill>
                  <a:srgbClr val="262459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8pPr>
            <a:lvl9pPr indent="-368300" lvl="8" marL="4114800" rtl="0" algn="ctr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2200"/>
              <a:buFont typeface="Nunito Sans Black"/>
              <a:buChar char="●"/>
              <a:defRPr sz="2200">
                <a:solidFill>
                  <a:srgbClr val="262459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9pPr>
          </a:lstStyle>
          <a:p/>
        </p:txBody>
      </p:sp>
      <p:sp>
        <p:nvSpPr>
          <p:cNvPr id="141" name="Google Shape;141;p31"/>
          <p:cNvSpPr txBox="1"/>
          <p:nvPr>
            <p:ph idx="2" type="body"/>
          </p:nvPr>
        </p:nvSpPr>
        <p:spPr>
          <a:xfrm>
            <a:off x="219125" y="4374475"/>
            <a:ext cx="4134000" cy="5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 algn="ctr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000"/>
              <a:buFont typeface="Nunito Sans Light"/>
              <a:buChar char="●"/>
              <a:defRPr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-292100" lvl="1" marL="914400" rtl="0" algn="ctr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000"/>
              <a:buFont typeface="Nunito Sans Light"/>
              <a:buChar char="●"/>
              <a:defRPr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-292100" lvl="2" marL="1371600" rtl="0" algn="ctr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000"/>
              <a:buFont typeface="Nunito Sans Light"/>
              <a:buChar char="●"/>
              <a:defRPr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-292100" lvl="3" marL="1828800" rtl="0" algn="ctr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000"/>
              <a:buFont typeface="Nunito Sans Light"/>
              <a:buChar char="●"/>
              <a:defRPr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-292100" lvl="4" marL="2286000" rtl="0" algn="ctr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000"/>
              <a:buFont typeface="Nunito Sans Light"/>
              <a:buChar char="●"/>
              <a:defRPr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-292100" lvl="5" marL="2743200" rtl="0" algn="ctr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000"/>
              <a:buFont typeface="Nunito Sans Light"/>
              <a:buChar char="●"/>
              <a:defRPr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-292100" lvl="6" marL="3200400" rtl="0" algn="ctr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000"/>
              <a:buFont typeface="Nunito Sans Light"/>
              <a:buChar char="●"/>
              <a:defRPr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-292100" lvl="7" marL="3657600" rtl="0" algn="ctr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000"/>
              <a:buFont typeface="Nunito Sans Light"/>
              <a:buChar char="●"/>
              <a:defRPr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-292100" lvl="8" marL="4114800" rtl="0" algn="ctr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000"/>
              <a:buFont typeface="Nunito Sans Light"/>
              <a:buChar char="●"/>
              <a:defRPr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/>
        </p:txBody>
      </p:sp>
      <p:sp>
        <p:nvSpPr>
          <p:cNvPr id="142" name="Google Shape;142;p3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  <p15:guide id="2" pos="138">
          <p15:clr>
            <a:srgbClr val="FA7B17"/>
          </p15:clr>
        </p15:guide>
        <p15:guide id="3" orient="horz" pos="2923">
          <p15:clr>
            <a:srgbClr val="FA7B17"/>
          </p15:clr>
        </p15:guide>
        <p15:guide id="4" pos="2742">
          <p15:clr>
            <a:srgbClr val="FA7B17"/>
          </p15:clr>
        </p15:guide>
        <p15:guide id="5" orient="horz" pos="138">
          <p15:clr>
            <a:srgbClr val="FA7B17"/>
          </p15:clr>
        </p15:guide>
        <p15:guide id="6" orient="horz" pos="2756">
          <p15:clr>
            <a:srgbClr val="FA7B17"/>
          </p15:clr>
        </p15:guide>
        <p15:guide id="7" orient="horz" pos="3084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- Standard 1 (1 column)">
  <p:cSld name="TITLE_1_1_1_1_2">
    <p:bg>
      <p:bgPr>
        <a:solidFill>
          <a:srgbClr val="FFFFFF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/>
          <p:nvPr>
            <p:ph type="title"/>
          </p:nvPr>
        </p:nvSpPr>
        <p:spPr>
          <a:xfrm>
            <a:off x="219075" y="219000"/>
            <a:ext cx="4353000" cy="4272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200">
                <a:solidFill>
                  <a:srgbClr val="262459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45" name="Google Shape;145;p32"/>
          <p:cNvSpPr txBox="1"/>
          <p:nvPr>
            <p:ph idx="1" type="body"/>
          </p:nvPr>
        </p:nvSpPr>
        <p:spPr>
          <a:xfrm>
            <a:off x="219125" y="1244575"/>
            <a:ext cx="4353000" cy="33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unito Sans Light"/>
              <a:buChar char="●"/>
              <a:defRPr>
                <a:solidFill>
                  <a:srgbClr val="000000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unito Sans Light"/>
              <a:buChar char="●"/>
              <a:defRPr>
                <a:solidFill>
                  <a:srgbClr val="000000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unito Sans Light"/>
              <a:buChar char="●"/>
              <a:defRPr>
                <a:solidFill>
                  <a:srgbClr val="000000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unito Sans Light"/>
              <a:buChar char="●"/>
              <a:defRPr>
                <a:solidFill>
                  <a:srgbClr val="000000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unito Sans Light"/>
              <a:buChar char="●"/>
              <a:defRPr>
                <a:solidFill>
                  <a:srgbClr val="000000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unito Sans Light"/>
              <a:buChar char="●"/>
              <a:defRPr>
                <a:solidFill>
                  <a:srgbClr val="000000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unito Sans Light"/>
              <a:buChar char="●"/>
              <a:defRPr>
                <a:solidFill>
                  <a:srgbClr val="000000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unito Sans Light"/>
              <a:buChar char="●"/>
              <a:defRPr>
                <a:solidFill>
                  <a:srgbClr val="000000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unito Sans Light"/>
              <a:buChar char="●"/>
              <a:defRPr>
                <a:solidFill>
                  <a:srgbClr val="000000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/>
        </p:txBody>
      </p:sp>
      <p:sp>
        <p:nvSpPr>
          <p:cNvPr id="146" name="Google Shape;146;p32"/>
          <p:cNvSpPr txBox="1"/>
          <p:nvPr>
            <p:ph idx="2" type="subTitle"/>
          </p:nvPr>
        </p:nvSpPr>
        <p:spPr>
          <a:xfrm>
            <a:off x="219075" y="645150"/>
            <a:ext cx="4353000" cy="2997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6F777B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  <p15:guide id="2" pos="4392">
          <p15:clr>
            <a:srgbClr val="FA7B17"/>
          </p15:clr>
        </p15:guide>
        <p15:guide id="3" pos="138">
          <p15:clr>
            <a:srgbClr val="FA7B17"/>
          </p15:clr>
        </p15:guide>
        <p15:guide id="4" pos="5633">
          <p15:clr>
            <a:srgbClr val="FA7B17"/>
          </p15:clr>
        </p15:guide>
        <p15:guide id="5" orient="horz" pos="407">
          <p15:clr>
            <a:srgbClr val="FA7B17"/>
          </p15:clr>
        </p15:guide>
        <p15:guide id="6" orient="horz" pos="2923">
          <p15:clr>
            <a:srgbClr val="FA7B17"/>
          </p15:clr>
        </p15:guide>
        <p15:guide id="7" orient="horz" pos="595">
          <p15:clr>
            <a:srgbClr val="FA7B17"/>
          </p15:clr>
        </p15:guide>
        <p15:guide id="8" orient="horz" pos="138">
          <p15:clr>
            <a:srgbClr val="FA7B17"/>
          </p15:clr>
        </p15:guide>
        <p15:guide id="9" orient="horz" pos="784">
          <p15:clr>
            <a:srgbClr val="FA7B17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 - Standard 5 (subtitle top)">
  <p:cSld name="TITLE_1_1_1_1_2_2">
    <p:bg>
      <p:bgPr>
        <a:solidFill>
          <a:srgbClr val="FFFFFF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3"/>
          <p:cNvSpPr txBox="1"/>
          <p:nvPr>
            <p:ph type="title"/>
          </p:nvPr>
        </p:nvSpPr>
        <p:spPr>
          <a:xfrm>
            <a:off x="219075" y="532800"/>
            <a:ext cx="6753300" cy="412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200">
                <a:solidFill>
                  <a:srgbClr val="262459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49" name="Google Shape;149;p33"/>
          <p:cNvSpPr txBox="1"/>
          <p:nvPr>
            <p:ph idx="1" type="subTitle"/>
          </p:nvPr>
        </p:nvSpPr>
        <p:spPr>
          <a:xfrm>
            <a:off x="219075" y="387600"/>
            <a:ext cx="6753300" cy="1452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6F777B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0" name="Google Shape;150;p33"/>
          <p:cNvSpPr txBox="1"/>
          <p:nvPr>
            <p:ph idx="2" type="body"/>
          </p:nvPr>
        </p:nvSpPr>
        <p:spPr>
          <a:xfrm>
            <a:off x="219125" y="1244575"/>
            <a:ext cx="4353000" cy="33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  <p15:guide id="2" pos="4392">
          <p15:clr>
            <a:srgbClr val="FA7B17"/>
          </p15:clr>
        </p15:guide>
        <p15:guide id="3" pos="138">
          <p15:clr>
            <a:srgbClr val="FA7B17"/>
          </p15:clr>
        </p15:guide>
        <p15:guide id="4" pos="5633">
          <p15:clr>
            <a:srgbClr val="FA7B17"/>
          </p15:clr>
        </p15:guide>
        <p15:guide id="5" orient="horz" pos="336">
          <p15:clr>
            <a:srgbClr val="FA7B17"/>
          </p15:clr>
        </p15:guide>
        <p15:guide id="6" orient="horz" pos="502">
          <p15:clr>
            <a:srgbClr val="FA7B17"/>
          </p15:clr>
        </p15:guide>
        <p15:guide id="7" orient="horz" pos="2923">
          <p15:clr>
            <a:srgbClr val="FA7B17"/>
          </p15:clr>
        </p15:guide>
        <p15:guide id="8" orient="horz" pos="596">
          <p15:clr>
            <a:srgbClr val="FA7B17"/>
          </p15:clr>
        </p15:guide>
        <p15:guide id="9" orient="horz" pos="244">
          <p15:clr>
            <a:srgbClr val="FA7B17"/>
          </p15:clr>
        </p15:guide>
        <p15:guide id="10" orient="horz" pos="784">
          <p15:clr>
            <a:srgbClr val="FA7B17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 - Image (right 3/4)">
  <p:cSld name="TITLE_1_1_1_1_2_1">
    <p:bg>
      <p:bgPr>
        <a:solidFill>
          <a:srgbClr val="FFFFFF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4"/>
          <p:cNvSpPr txBox="1"/>
          <p:nvPr>
            <p:ph type="title"/>
          </p:nvPr>
        </p:nvSpPr>
        <p:spPr>
          <a:xfrm>
            <a:off x="219075" y="219000"/>
            <a:ext cx="1952700" cy="4272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200">
                <a:solidFill>
                  <a:srgbClr val="262459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53" name="Google Shape;153;p34"/>
          <p:cNvSpPr txBox="1"/>
          <p:nvPr>
            <p:ph idx="1" type="subTitle"/>
          </p:nvPr>
        </p:nvSpPr>
        <p:spPr>
          <a:xfrm>
            <a:off x="219075" y="645150"/>
            <a:ext cx="1952700" cy="2997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6F777B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4" name="Google Shape;154;p34"/>
          <p:cNvSpPr txBox="1"/>
          <p:nvPr>
            <p:ph idx="2" type="body"/>
          </p:nvPr>
        </p:nvSpPr>
        <p:spPr>
          <a:xfrm>
            <a:off x="219125" y="1244575"/>
            <a:ext cx="1952700" cy="33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Sans Light"/>
              <a:buChar char="●"/>
              <a:defRPr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368">
          <p15:clr>
            <a:srgbClr val="FA7B17"/>
          </p15:clr>
        </p15:guide>
        <p15:guide id="2" pos="138">
          <p15:clr>
            <a:srgbClr val="FA7B17"/>
          </p15:clr>
        </p15:guide>
        <p15:guide id="3" orient="horz" pos="2923">
          <p15:clr>
            <a:srgbClr val="FA7B17"/>
          </p15:clr>
        </p15:guide>
        <p15:guide id="4" pos="1506">
          <p15:clr>
            <a:srgbClr val="FA7B17"/>
          </p15:clr>
        </p15:guide>
        <p15:guide id="5" orient="horz" pos="3215">
          <p15:clr>
            <a:srgbClr val="FA7B17"/>
          </p15:clr>
        </p15:guide>
        <p15:guide id="6" orient="horz" pos="138">
          <p15:clr>
            <a:srgbClr val="FA7B17"/>
          </p15:clr>
        </p15:guide>
        <p15:guide id="7" orient="horz" pos="407">
          <p15:clr>
            <a:srgbClr val="FA7B17"/>
          </p15:clr>
        </p15:guide>
        <p15:guide id="8" orient="horz" pos="784">
          <p15:clr>
            <a:srgbClr val="FA7B17"/>
          </p15:clr>
        </p15:guide>
        <p15:guide id="9" orient="horz" pos="595">
          <p15:clr>
            <a:srgbClr val="FA7B17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 - Image (full + caption)">
  <p:cSld name="TITLE_1_1_1_1_1_1_1">
    <p:bg>
      <p:bgPr>
        <a:solidFill>
          <a:srgbClr val="FFFFFF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 txBox="1"/>
          <p:nvPr>
            <p:ph idx="1" type="body"/>
          </p:nvPr>
        </p:nvSpPr>
        <p:spPr>
          <a:xfrm>
            <a:off x="219075" y="4641675"/>
            <a:ext cx="8724000" cy="461400"/>
          </a:xfrm>
          <a:prstGeom prst="rect">
            <a:avLst/>
          </a:prstGeom>
        </p:spPr>
        <p:txBody>
          <a:bodyPr anchorCtr="0" anchor="t" bIns="91425" lIns="91425" spcFirstLastPara="1" rIns="91425" wrap="square" tIns="180000">
            <a:noAutofit/>
          </a:bodyPr>
          <a:lstStyle>
            <a:lvl1pPr indent="-279400" lvl="0" marL="457200" rtl="0" algn="ctr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800"/>
              <a:buFont typeface="Nunito Sans Light"/>
              <a:buChar char="●"/>
              <a:defRPr sz="800"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-279400" lvl="1" marL="914400" rtl="0" algn="ctr">
              <a:spcBef>
                <a:spcPts val="1600"/>
              </a:spcBef>
              <a:spcAft>
                <a:spcPts val="0"/>
              </a:spcAft>
              <a:buClr>
                <a:srgbClr val="262459"/>
              </a:buClr>
              <a:buSzPts val="800"/>
              <a:buFont typeface="Nunito Sans Light"/>
              <a:buChar char="○"/>
              <a:defRPr sz="800"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-279400" lvl="2" marL="1371600" rtl="0" algn="ctr">
              <a:spcBef>
                <a:spcPts val="1600"/>
              </a:spcBef>
              <a:spcAft>
                <a:spcPts val="0"/>
              </a:spcAft>
              <a:buClr>
                <a:srgbClr val="262459"/>
              </a:buClr>
              <a:buSzPts val="800"/>
              <a:buFont typeface="Nunito Sans Light"/>
              <a:buChar char="■"/>
              <a:defRPr sz="800"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-279400" lvl="3" marL="1828800" rtl="0" algn="ctr">
              <a:spcBef>
                <a:spcPts val="1600"/>
              </a:spcBef>
              <a:spcAft>
                <a:spcPts val="0"/>
              </a:spcAft>
              <a:buClr>
                <a:srgbClr val="262459"/>
              </a:buClr>
              <a:buSzPts val="800"/>
              <a:buFont typeface="Nunito Sans Light"/>
              <a:buChar char="●"/>
              <a:defRPr sz="800"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-279400" lvl="4" marL="2286000" rtl="0" algn="ctr">
              <a:spcBef>
                <a:spcPts val="1600"/>
              </a:spcBef>
              <a:spcAft>
                <a:spcPts val="0"/>
              </a:spcAft>
              <a:buClr>
                <a:srgbClr val="262459"/>
              </a:buClr>
              <a:buSzPts val="800"/>
              <a:buFont typeface="Nunito Sans Light"/>
              <a:buChar char="○"/>
              <a:defRPr sz="800"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-279400" lvl="5" marL="2743200" rtl="0" algn="ctr">
              <a:spcBef>
                <a:spcPts val="1600"/>
              </a:spcBef>
              <a:spcAft>
                <a:spcPts val="0"/>
              </a:spcAft>
              <a:buClr>
                <a:srgbClr val="262459"/>
              </a:buClr>
              <a:buSzPts val="800"/>
              <a:buFont typeface="Nunito Sans Light"/>
              <a:buChar char="■"/>
              <a:defRPr sz="800"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-279400" lvl="6" marL="3200400" rtl="0" algn="ctr">
              <a:spcBef>
                <a:spcPts val="1600"/>
              </a:spcBef>
              <a:spcAft>
                <a:spcPts val="0"/>
              </a:spcAft>
              <a:buClr>
                <a:srgbClr val="262459"/>
              </a:buClr>
              <a:buSzPts val="800"/>
              <a:buFont typeface="Nunito Sans Light"/>
              <a:buChar char="●"/>
              <a:defRPr sz="800"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-279400" lvl="7" marL="3657600" rtl="0" algn="ctr">
              <a:spcBef>
                <a:spcPts val="1600"/>
              </a:spcBef>
              <a:spcAft>
                <a:spcPts val="0"/>
              </a:spcAft>
              <a:buClr>
                <a:srgbClr val="262459"/>
              </a:buClr>
              <a:buSzPts val="800"/>
              <a:buFont typeface="Nunito Sans Light"/>
              <a:buChar char="○"/>
              <a:defRPr sz="800"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-279400" lvl="8" marL="4114800" rtl="0" algn="ctr">
              <a:spcBef>
                <a:spcPts val="1600"/>
              </a:spcBef>
              <a:spcAft>
                <a:spcPts val="1600"/>
              </a:spcAft>
              <a:buClr>
                <a:srgbClr val="262459"/>
              </a:buClr>
              <a:buSzPts val="800"/>
              <a:buFont typeface="Nunito Sans Light"/>
              <a:buChar char="■"/>
              <a:defRPr sz="800"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38">
          <p15:clr>
            <a:srgbClr val="FA7B17"/>
          </p15:clr>
        </p15:guide>
        <p15:guide id="2" pos="5633">
          <p15:clr>
            <a:srgbClr val="FA7B17"/>
          </p15:clr>
        </p15:guide>
        <p15:guide id="3" orient="horz" pos="2923">
          <p15:clr>
            <a:srgbClr val="FA7B17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 - Image (full)">
  <p:cSld name="TITLE_1_1_1_1_1_1_1_1">
    <p:bg>
      <p:bgPr>
        <a:solidFill>
          <a:srgbClr val="FFFFFF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>
          <p15:clr>
            <a:srgbClr val="FA7B17"/>
          </p15:clr>
        </p15:guide>
        <p15:guide id="2" pos="5760">
          <p15:clr>
            <a:srgbClr val="FA7B17"/>
          </p15:clr>
        </p15:guide>
        <p15:guide id="3" orient="horz" pos="3215">
          <p15:clr>
            <a:srgbClr val="FA7B17"/>
          </p15:clr>
        </p15:guide>
        <p15:guide id="4" orient="horz">
          <p15:clr>
            <a:srgbClr val="FA7B17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 - Holding  / Closing Slide">
  <p:cSld name="BLANK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00625" y="2174973"/>
            <a:ext cx="2391950" cy="60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800"/>
              <a:buFont typeface="Nunito Sans ExtraBold"/>
              <a:buNone/>
              <a:defRPr>
                <a:solidFill>
                  <a:srgbClr val="262459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2800"/>
              <a:buFont typeface="Nunito Sans ExtraBold"/>
              <a:buNone/>
              <a:defRPr>
                <a:solidFill>
                  <a:srgbClr val="262459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2800"/>
              <a:buFont typeface="Nunito Sans ExtraBold"/>
              <a:buNone/>
              <a:defRPr>
                <a:solidFill>
                  <a:srgbClr val="262459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2800"/>
              <a:buFont typeface="Nunito Sans ExtraBold"/>
              <a:buNone/>
              <a:defRPr>
                <a:solidFill>
                  <a:srgbClr val="262459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2800"/>
              <a:buFont typeface="Nunito Sans ExtraBold"/>
              <a:buNone/>
              <a:defRPr>
                <a:solidFill>
                  <a:srgbClr val="262459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2800"/>
              <a:buFont typeface="Nunito Sans ExtraBold"/>
              <a:buNone/>
              <a:defRPr>
                <a:solidFill>
                  <a:srgbClr val="262459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2800"/>
              <a:buFont typeface="Nunito Sans ExtraBold"/>
              <a:buNone/>
              <a:defRPr>
                <a:solidFill>
                  <a:srgbClr val="262459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2800"/>
              <a:buFont typeface="Nunito Sans ExtraBold"/>
              <a:buNone/>
              <a:defRPr>
                <a:solidFill>
                  <a:srgbClr val="262459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2800"/>
              <a:buFont typeface="Nunito Sans ExtraBold"/>
              <a:buNone/>
              <a:defRPr>
                <a:solidFill>
                  <a:srgbClr val="262459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/>
        </p:txBody>
      </p:sp>
      <p:sp>
        <p:nvSpPr>
          <p:cNvPr id="162" name="Google Shape;162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000"/>
              <a:buFont typeface="Nunito Sans"/>
              <a:buChar char="●"/>
              <a:defRPr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92100" lvl="1" marL="914400" rtl="0">
              <a:spcBef>
                <a:spcPts val="1600"/>
              </a:spcBef>
              <a:spcAft>
                <a:spcPts val="0"/>
              </a:spcAft>
              <a:buClr>
                <a:srgbClr val="262459"/>
              </a:buClr>
              <a:buSzPts val="1000"/>
              <a:buFont typeface="Nunito Sans"/>
              <a:buChar char="○"/>
              <a:defRPr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Clr>
                <a:srgbClr val="262459"/>
              </a:buClr>
              <a:buSzPts val="1000"/>
              <a:buFont typeface="Nunito Sans"/>
              <a:buChar char="■"/>
              <a:defRPr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92100" lvl="3" marL="1828800" rtl="0">
              <a:spcBef>
                <a:spcPts val="1600"/>
              </a:spcBef>
              <a:spcAft>
                <a:spcPts val="0"/>
              </a:spcAft>
              <a:buClr>
                <a:srgbClr val="262459"/>
              </a:buClr>
              <a:buSzPts val="1000"/>
              <a:buFont typeface="Nunito Sans"/>
              <a:buChar char="●"/>
              <a:defRPr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Clr>
                <a:srgbClr val="262459"/>
              </a:buClr>
              <a:buSzPts val="1000"/>
              <a:buFont typeface="Nunito Sans"/>
              <a:buChar char="○"/>
              <a:defRPr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Clr>
                <a:srgbClr val="262459"/>
              </a:buClr>
              <a:buSzPts val="1000"/>
              <a:buFont typeface="Nunito Sans"/>
              <a:buChar char="■"/>
              <a:defRPr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Clr>
                <a:srgbClr val="262459"/>
              </a:buClr>
              <a:buSzPts val="1000"/>
              <a:buFont typeface="Nunito Sans"/>
              <a:buChar char="●"/>
              <a:defRPr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Clr>
                <a:srgbClr val="262459"/>
              </a:buClr>
              <a:buSzPts val="1000"/>
              <a:buFont typeface="Nunito Sans"/>
              <a:buChar char="○"/>
              <a:defRPr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Clr>
                <a:srgbClr val="262459"/>
              </a:buClr>
              <a:buSzPts val="1000"/>
              <a:buFont typeface="Nunito Sans"/>
              <a:buChar char="■"/>
              <a:defRPr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pic>
        <p:nvPicPr>
          <p:cNvPr id="163" name="Google Shape;163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01449" y="4522925"/>
            <a:ext cx="412749" cy="44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3">
  <p:cSld name="TITLE_3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6" name="Google Shape;166;p3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7" name="Google Shape;167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4">
  <p:cSld name="TITLE_4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0" name="Google Shape;170;p4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1" name="Google Shape;171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1925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800"/>
              <a:buFont typeface="Calibri"/>
              <a:buNone/>
              <a:defRPr b="1" sz="1800">
                <a:solidFill>
                  <a:srgbClr val="0032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53"/>
              </a:buClr>
              <a:buSzPts val="1000"/>
              <a:buFont typeface="Calibri"/>
              <a:buChar char="●"/>
              <a:defRPr sz="1000">
                <a:solidFill>
                  <a:srgbClr val="0032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21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253"/>
              </a:buClr>
              <a:buSzPts val="1000"/>
              <a:buFont typeface="Calibri"/>
              <a:buChar char="○"/>
              <a:defRPr sz="1000">
                <a:solidFill>
                  <a:srgbClr val="0032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21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253"/>
              </a:buClr>
              <a:buSzPts val="1000"/>
              <a:buFont typeface="Calibri"/>
              <a:buChar char="■"/>
              <a:defRPr sz="1000">
                <a:solidFill>
                  <a:srgbClr val="0032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253"/>
              </a:buClr>
              <a:buSzPts val="1000"/>
              <a:buFont typeface="Calibri"/>
              <a:buChar char="●"/>
              <a:defRPr sz="1000">
                <a:solidFill>
                  <a:srgbClr val="0032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253"/>
              </a:buClr>
              <a:buSzPts val="1000"/>
              <a:buFont typeface="Calibri"/>
              <a:buChar char="○"/>
              <a:defRPr sz="1000">
                <a:solidFill>
                  <a:srgbClr val="0032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253"/>
              </a:buClr>
              <a:buSzPts val="1000"/>
              <a:buFont typeface="Calibri"/>
              <a:buChar char="■"/>
              <a:defRPr sz="1000">
                <a:solidFill>
                  <a:srgbClr val="00325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253"/>
              </a:buClr>
              <a:buSzPts val="1000"/>
              <a:buFont typeface="Calibri"/>
              <a:buChar char="●"/>
              <a:defRPr sz="1000">
                <a:solidFill>
                  <a:srgbClr val="00325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253"/>
              </a:buClr>
              <a:buSzPts val="1000"/>
              <a:buFont typeface="Calibri"/>
              <a:buChar char="○"/>
              <a:defRPr sz="1000">
                <a:solidFill>
                  <a:srgbClr val="00325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3253"/>
              </a:buClr>
              <a:buSzPts val="1000"/>
              <a:buFont typeface="Calibri"/>
              <a:buChar char="■"/>
              <a:defRPr sz="1000">
                <a:solidFill>
                  <a:srgbClr val="00325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12.jpg"/><Relationship Id="rId5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Relationship Id="rId7" Type="http://schemas.openxmlformats.org/officeDocument/2006/relationships/image" Target="../media/image26.png"/><Relationship Id="rId8" Type="http://schemas.openxmlformats.org/officeDocument/2006/relationships/image" Target="../media/image24.png"/><Relationship Id="rId11" Type="http://schemas.openxmlformats.org/officeDocument/2006/relationships/image" Target="../media/image32.png"/><Relationship Id="rId10" Type="http://schemas.openxmlformats.org/officeDocument/2006/relationships/image" Target="../media/image22.png"/><Relationship Id="rId13" Type="http://schemas.openxmlformats.org/officeDocument/2006/relationships/image" Target="../media/image28.png"/><Relationship Id="rId12" Type="http://schemas.openxmlformats.org/officeDocument/2006/relationships/image" Target="../media/image27.png"/><Relationship Id="rId15" Type="http://schemas.openxmlformats.org/officeDocument/2006/relationships/image" Target="../media/image30.png"/><Relationship Id="rId14" Type="http://schemas.openxmlformats.org/officeDocument/2006/relationships/image" Target="../media/image3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thisisdurham.com/things-to-do/iles-tours-p769201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5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0.png"/><Relationship Id="rId4" Type="http://schemas.openxmlformats.org/officeDocument/2006/relationships/image" Target="../media/image80.png"/><Relationship Id="rId9" Type="http://schemas.openxmlformats.org/officeDocument/2006/relationships/image" Target="../media/image38.png"/><Relationship Id="rId5" Type="http://schemas.openxmlformats.org/officeDocument/2006/relationships/image" Target="../media/image36.png"/><Relationship Id="rId6" Type="http://schemas.openxmlformats.org/officeDocument/2006/relationships/image" Target="../media/image39.png"/><Relationship Id="rId7" Type="http://schemas.openxmlformats.org/officeDocument/2006/relationships/image" Target="../media/image35.png"/><Relationship Id="rId8" Type="http://schemas.openxmlformats.org/officeDocument/2006/relationships/image" Target="../media/image37.png"/><Relationship Id="rId11" Type="http://schemas.openxmlformats.org/officeDocument/2006/relationships/image" Target="../media/image58.jpg"/><Relationship Id="rId10" Type="http://schemas.openxmlformats.org/officeDocument/2006/relationships/image" Target="../media/image48.png"/><Relationship Id="rId13" Type="http://schemas.openxmlformats.org/officeDocument/2006/relationships/image" Target="../media/image43.png"/><Relationship Id="rId12" Type="http://schemas.openxmlformats.org/officeDocument/2006/relationships/image" Target="../media/image41.png"/><Relationship Id="rId14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6.jpg"/></Relationships>
</file>

<file path=ppt/slides/_rels/slide14.xml.rels><?xml version="1.0" encoding="UTF-8" standalone="yes"?><Relationships xmlns="http://schemas.openxmlformats.org/package/2006/relationships"><Relationship Id="rId20" Type="http://schemas.openxmlformats.org/officeDocument/2006/relationships/image" Target="../media/image69.png"/><Relationship Id="rId22" Type="http://schemas.openxmlformats.org/officeDocument/2006/relationships/image" Target="../media/image75.png"/><Relationship Id="rId21" Type="http://schemas.openxmlformats.org/officeDocument/2006/relationships/image" Target="../media/image73.png"/><Relationship Id="rId24" Type="http://schemas.openxmlformats.org/officeDocument/2006/relationships/image" Target="../media/image72.png"/><Relationship Id="rId23" Type="http://schemas.openxmlformats.org/officeDocument/2006/relationships/image" Target="../media/image76.png"/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5.png"/><Relationship Id="rId4" Type="http://schemas.openxmlformats.org/officeDocument/2006/relationships/image" Target="../media/image49.png"/><Relationship Id="rId9" Type="http://schemas.openxmlformats.org/officeDocument/2006/relationships/image" Target="../media/image47.png"/><Relationship Id="rId26" Type="http://schemas.openxmlformats.org/officeDocument/2006/relationships/image" Target="../media/image66.png"/><Relationship Id="rId25" Type="http://schemas.openxmlformats.org/officeDocument/2006/relationships/image" Target="../media/image65.png"/><Relationship Id="rId28" Type="http://schemas.openxmlformats.org/officeDocument/2006/relationships/image" Target="../media/image71.png"/><Relationship Id="rId27" Type="http://schemas.openxmlformats.org/officeDocument/2006/relationships/image" Target="../media/image68.png"/><Relationship Id="rId5" Type="http://schemas.openxmlformats.org/officeDocument/2006/relationships/image" Target="../media/image55.png"/><Relationship Id="rId6" Type="http://schemas.openxmlformats.org/officeDocument/2006/relationships/image" Target="../media/image50.png"/><Relationship Id="rId29" Type="http://schemas.openxmlformats.org/officeDocument/2006/relationships/image" Target="../media/image70.png"/><Relationship Id="rId7" Type="http://schemas.openxmlformats.org/officeDocument/2006/relationships/image" Target="../media/image54.png"/><Relationship Id="rId8" Type="http://schemas.openxmlformats.org/officeDocument/2006/relationships/image" Target="../media/image51.png"/><Relationship Id="rId31" Type="http://schemas.openxmlformats.org/officeDocument/2006/relationships/image" Target="../media/image74.png"/><Relationship Id="rId30" Type="http://schemas.openxmlformats.org/officeDocument/2006/relationships/image" Target="../media/image67.png"/><Relationship Id="rId11" Type="http://schemas.openxmlformats.org/officeDocument/2006/relationships/image" Target="../media/image62.png"/><Relationship Id="rId33" Type="http://schemas.openxmlformats.org/officeDocument/2006/relationships/image" Target="../media/image86.jpg"/><Relationship Id="rId10" Type="http://schemas.openxmlformats.org/officeDocument/2006/relationships/image" Target="../media/image46.png"/><Relationship Id="rId32" Type="http://schemas.openxmlformats.org/officeDocument/2006/relationships/image" Target="../media/image77.png"/><Relationship Id="rId13" Type="http://schemas.openxmlformats.org/officeDocument/2006/relationships/image" Target="../media/image53.png"/><Relationship Id="rId35" Type="http://schemas.openxmlformats.org/officeDocument/2006/relationships/image" Target="../media/image78.png"/><Relationship Id="rId12" Type="http://schemas.openxmlformats.org/officeDocument/2006/relationships/image" Target="../media/image44.png"/><Relationship Id="rId34" Type="http://schemas.openxmlformats.org/officeDocument/2006/relationships/image" Target="../media/image79.png"/><Relationship Id="rId15" Type="http://schemas.openxmlformats.org/officeDocument/2006/relationships/image" Target="../media/image57.png"/><Relationship Id="rId37" Type="http://schemas.openxmlformats.org/officeDocument/2006/relationships/image" Target="../media/image83.png"/><Relationship Id="rId14" Type="http://schemas.openxmlformats.org/officeDocument/2006/relationships/image" Target="../media/image60.png"/><Relationship Id="rId36" Type="http://schemas.openxmlformats.org/officeDocument/2006/relationships/image" Target="../media/image81.jpg"/><Relationship Id="rId17" Type="http://schemas.openxmlformats.org/officeDocument/2006/relationships/image" Target="../media/image59.png"/><Relationship Id="rId16" Type="http://schemas.openxmlformats.org/officeDocument/2006/relationships/image" Target="../media/image63.png"/><Relationship Id="rId38" Type="http://schemas.openxmlformats.org/officeDocument/2006/relationships/image" Target="../media/image82.png"/><Relationship Id="rId19" Type="http://schemas.openxmlformats.org/officeDocument/2006/relationships/image" Target="../media/image64.png"/><Relationship Id="rId18" Type="http://schemas.openxmlformats.org/officeDocument/2006/relationships/image" Target="../media/image6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Relationship Id="rId4" Type="http://schemas.openxmlformats.org/officeDocument/2006/relationships/image" Target="../media/image12.jpg"/><Relationship Id="rId5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29.jpg"/><Relationship Id="rId5" Type="http://schemas.openxmlformats.org/officeDocument/2006/relationships/image" Target="../media/image14.png"/><Relationship Id="rId6" Type="http://schemas.openxmlformats.org/officeDocument/2006/relationships/image" Target="../media/image34.png"/><Relationship Id="rId7" Type="http://schemas.openxmlformats.org/officeDocument/2006/relationships/image" Target="../media/image13.png"/><Relationship Id="rId8" Type="http://schemas.openxmlformats.org/officeDocument/2006/relationships/image" Target="../media/image3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2.png"/><Relationship Id="rId4" Type="http://schemas.openxmlformats.org/officeDocument/2006/relationships/image" Target="../media/image3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visitmanchester.com/where-to-stay/searchresults?sr=1&amp;avail=on&amp;stay=2021-10-05&amp;dur=2&amp;r1=2&amp;rooms=1&amp;name=novotel" TargetMode="External"/><Relationship Id="rId4" Type="http://schemas.openxmlformats.org/officeDocument/2006/relationships/hyperlink" Target="https://www.visitmanchester.com/where-to-stay/searchresults?sr=1&amp;avail=on&amp;stay=2021-10-05&amp;dur=2&amp;r1=2&amp;rooms=1&amp;name=novotel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/>
          <p:nvPr/>
        </p:nvSpPr>
        <p:spPr>
          <a:xfrm>
            <a:off x="294050" y="1860850"/>
            <a:ext cx="53325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2100">
                <a:solidFill>
                  <a:srgbClr val="6F777B"/>
                </a:solidFill>
                <a:latin typeface="Nunito Sans"/>
                <a:ea typeface="Nunito Sans"/>
                <a:cs typeface="Nunito Sans"/>
                <a:sym typeface="Nunito Sans"/>
              </a:rPr>
              <a:t>An opportunity to reimagine distribution </a:t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id="177" name="Google Shape;17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9900" y="152400"/>
            <a:ext cx="2448300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1"/>
          <p:cNvPicPr preferRelativeResize="0"/>
          <p:nvPr/>
        </p:nvPicPr>
        <p:blipFill rotWithShape="1">
          <a:blip r:embed="rId4">
            <a:alphaModFix/>
          </a:blip>
          <a:srcRect b="21891" l="21967" r="21532" t="17451"/>
          <a:stretch/>
        </p:blipFill>
        <p:spPr>
          <a:xfrm>
            <a:off x="294050" y="3790600"/>
            <a:ext cx="2776550" cy="106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32137" y="3904238"/>
            <a:ext cx="1479725" cy="83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2125" y="854500"/>
            <a:ext cx="2179725" cy="45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7988" y="1654938"/>
            <a:ext cx="1820125" cy="107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50"/>
          <p:cNvPicPr preferRelativeResize="0"/>
          <p:nvPr/>
        </p:nvPicPr>
        <p:blipFill rotWithShape="1">
          <a:blip r:embed="rId5">
            <a:alphaModFix/>
          </a:blip>
          <a:srcRect b="35027" l="0" r="0" t="33681"/>
          <a:stretch/>
        </p:blipFill>
        <p:spPr>
          <a:xfrm>
            <a:off x="478175" y="1524915"/>
            <a:ext cx="2255788" cy="70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7663" y="3342116"/>
            <a:ext cx="2486025" cy="652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0274" y="2399101"/>
            <a:ext cx="1898400" cy="77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5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0274" y="823800"/>
            <a:ext cx="2831273" cy="65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5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58427" y="603224"/>
            <a:ext cx="1619260" cy="70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5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0798" y="4279311"/>
            <a:ext cx="1898400" cy="68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5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915213" y="1677138"/>
            <a:ext cx="1026225" cy="102622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50"/>
          <p:cNvSpPr txBox="1"/>
          <p:nvPr/>
        </p:nvSpPr>
        <p:spPr>
          <a:xfrm>
            <a:off x="106075" y="225500"/>
            <a:ext cx="30000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003253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Accommodation</a:t>
            </a:r>
            <a:endParaRPr/>
          </a:p>
        </p:txBody>
      </p:sp>
      <p:pic>
        <p:nvPicPr>
          <p:cNvPr id="260" name="Google Shape;260;p5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098512" y="2997950"/>
            <a:ext cx="2571750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5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025043" y="2845125"/>
            <a:ext cx="248602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50"/>
          <p:cNvPicPr preferRelativeResize="0"/>
          <p:nvPr/>
        </p:nvPicPr>
        <p:blipFill rotWithShape="1">
          <a:blip r:embed="rId14">
            <a:alphaModFix/>
          </a:blip>
          <a:srcRect b="28201" l="18827" r="18827" t="32504"/>
          <a:stretch/>
        </p:blipFill>
        <p:spPr>
          <a:xfrm>
            <a:off x="6057425" y="4084493"/>
            <a:ext cx="2486025" cy="822657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50"/>
          <p:cNvSpPr txBox="1"/>
          <p:nvPr/>
        </p:nvSpPr>
        <p:spPr>
          <a:xfrm rot="-706372">
            <a:off x="7804984" y="4632381"/>
            <a:ext cx="764584" cy="151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rgbClr val="E20714"/>
                </a:solidFill>
                <a:latin typeface="Calibri"/>
                <a:ea typeface="Calibri"/>
                <a:cs typeface="Calibri"/>
                <a:sym typeface="Calibri"/>
              </a:rPr>
              <a:t>Coming soon</a:t>
            </a:r>
            <a:endParaRPr b="1" sz="800">
              <a:solidFill>
                <a:srgbClr val="E2071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50"/>
          <p:cNvSpPr txBox="1"/>
          <p:nvPr/>
        </p:nvSpPr>
        <p:spPr>
          <a:xfrm rot="-981546">
            <a:off x="7761906" y="3590150"/>
            <a:ext cx="764761" cy="151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rgbClr val="E20714"/>
                </a:solidFill>
                <a:latin typeface="Calibri"/>
                <a:ea typeface="Calibri"/>
                <a:cs typeface="Calibri"/>
                <a:sym typeface="Calibri"/>
              </a:rPr>
              <a:t>Coming soon</a:t>
            </a:r>
            <a:endParaRPr b="1" sz="800">
              <a:solidFill>
                <a:srgbClr val="E2071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5" name="Google Shape;265;p50"/>
          <p:cNvGrpSpPr/>
          <p:nvPr/>
        </p:nvGrpSpPr>
        <p:grpSpPr>
          <a:xfrm>
            <a:off x="3231547" y="4150890"/>
            <a:ext cx="2460311" cy="689844"/>
            <a:chOff x="-3500095" y="2402229"/>
            <a:chExt cx="2289300" cy="521700"/>
          </a:xfrm>
        </p:grpSpPr>
        <p:sp>
          <p:nvSpPr>
            <p:cNvPr id="266" name="Google Shape;266;p50"/>
            <p:cNvSpPr txBox="1"/>
            <p:nvPr/>
          </p:nvSpPr>
          <p:spPr>
            <a:xfrm>
              <a:off x="-3500095" y="2402229"/>
              <a:ext cx="2289300" cy="52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4900">
                  <a:solidFill>
                    <a:srgbClr val="262459"/>
                  </a:solidFill>
                  <a:latin typeface="Nunito Sans Black"/>
                  <a:ea typeface="Nunito Sans Black"/>
                  <a:cs typeface="Nunito Sans Black"/>
                  <a:sym typeface="Nunito Sans Black"/>
                </a:rPr>
                <a:t>T</a:t>
              </a:r>
              <a:r>
                <a:rPr b="1" lang="en-GB" sz="4900">
                  <a:solidFill>
                    <a:srgbClr val="262459"/>
                  </a:solidFill>
                </a:rPr>
                <a:t>   </a:t>
              </a:r>
              <a:r>
                <a:rPr lang="en-GB" sz="4900">
                  <a:solidFill>
                    <a:srgbClr val="262459"/>
                  </a:solidFill>
                  <a:latin typeface="Nunito Sans Black"/>
                  <a:ea typeface="Nunito Sans Black"/>
                  <a:cs typeface="Nunito Sans Black"/>
                  <a:sym typeface="Nunito Sans Black"/>
                </a:rPr>
                <a:t>Load</a:t>
              </a:r>
              <a:r>
                <a:rPr b="1" lang="en-GB" sz="4900">
                  <a:solidFill>
                    <a:srgbClr val="262459"/>
                  </a:solidFill>
                </a:rPr>
                <a:t> </a:t>
              </a:r>
              <a:endParaRPr sz="4900">
                <a:solidFill>
                  <a:srgbClr val="262459"/>
                </a:solidFill>
              </a:endParaRPr>
            </a:p>
          </p:txBody>
        </p:sp>
        <p:pic>
          <p:nvPicPr>
            <p:cNvPr id="267" name="Google Shape;267;p50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-3112636" y="2497591"/>
              <a:ext cx="458314" cy="3309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1"/>
          <p:cNvSpPr txBox="1"/>
          <p:nvPr>
            <p:ph type="title"/>
          </p:nvPr>
        </p:nvSpPr>
        <p:spPr>
          <a:xfrm>
            <a:off x="219075" y="175775"/>
            <a:ext cx="7666800" cy="5124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“Things to do”</a:t>
            </a:r>
            <a:endParaRPr/>
          </a:p>
        </p:txBody>
      </p:sp>
      <p:sp>
        <p:nvSpPr>
          <p:cNvPr id="273" name="Google Shape;273;p51"/>
          <p:cNvSpPr txBox="1"/>
          <p:nvPr>
            <p:ph idx="1" type="body"/>
          </p:nvPr>
        </p:nvSpPr>
        <p:spPr>
          <a:xfrm>
            <a:off x="40625" y="945450"/>
            <a:ext cx="5286600" cy="32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62459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300"/>
              <a:buFont typeface="Nunito Sans"/>
              <a:buChar char="●"/>
            </a:pPr>
            <a:r>
              <a:rPr lang="en-GB" sz="13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Integrate</a:t>
            </a:r>
            <a:r>
              <a:rPr lang="en-GB" sz="13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 your </a:t>
            </a:r>
            <a:r>
              <a:rPr lang="en-GB" sz="13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bookability</a:t>
            </a:r>
            <a:r>
              <a:rPr lang="en-GB" sz="13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 with live product availability/pricing and return bookings for the first time.</a:t>
            </a:r>
            <a:endParaRPr sz="13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300"/>
              <a:buFont typeface="Nunito Sans"/>
              <a:buChar char="●"/>
            </a:pPr>
            <a:r>
              <a:rPr lang="en-GB" sz="13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Bookings are made on the Cotswolds Tourism website, maximising the chance of conversion</a:t>
            </a:r>
            <a:endParaRPr sz="13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300"/>
              <a:buFont typeface="Nunito Sans"/>
              <a:buChar char="●"/>
            </a:pPr>
            <a:r>
              <a:rPr lang="en-GB" sz="13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Opportunities are not limited to traditional tourism products e.g. coach parking, golf tee times, Local Authority ran products, Beach Huts, events…. Anything with availability and prices! </a:t>
            </a:r>
            <a:endParaRPr sz="13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300"/>
              <a:buFont typeface="Nunito Sans"/>
              <a:buChar char="●"/>
            </a:pPr>
            <a:r>
              <a:rPr lang="en-GB" sz="1300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3"/>
              </a:rPr>
              <a:t>Example</a:t>
            </a:r>
            <a:r>
              <a:rPr lang="en-GB" sz="13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 from another DMO website</a:t>
            </a:r>
            <a:endParaRPr sz="13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300"/>
              <a:buFont typeface="Nunito Sans"/>
              <a:buChar char="●"/>
            </a:pPr>
            <a:r>
              <a:rPr lang="en-GB" sz="13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Take advantage of low </a:t>
            </a:r>
            <a:r>
              <a:rPr b="1" lang="en-GB" sz="13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2.5%</a:t>
            </a:r>
            <a:r>
              <a:rPr lang="en-GB" sz="13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 commission channels, which is given back directly to the DMO team</a:t>
            </a:r>
            <a:endParaRPr sz="13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D12E27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74" name="Google Shape;274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1000" y="1162400"/>
            <a:ext cx="2094350" cy="118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6250" y="2622600"/>
            <a:ext cx="2203850" cy="153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2"/>
          <p:cNvSpPr/>
          <p:nvPr/>
        </p:nvSpPr>
        <p:spPr>
          <a:xfrm>
            <a:off x="8484400" y="4420725"/>
            <a:ext cx="592500" cy="68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1" name="Google Shape;28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851" y="2006400"/>
            <a:ext cx="1957250" cy="752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595" y="867333"/>
            <a:ext cx="1753749" cy="83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3" name="Google Shape;283;p52"/>
          <p:cNvGrpSpPr/>
          <p:nvPr/>
        </p:nvGrpSpPr>
        <p:grpSpPr>
          <a:xfrm>
            <a:off x="6165022" y="1990562"/>
            <a:ext cx="2414007" cy="784044"/>
            <a:chOff x="235601" y="4162499"/>
            <a:chExt cx="1898402" cy="537421"/>
          </a:xfrm>
        </p:grpSpPr>
        <p:pic>
          <p:nvPicPr>
            <p:cNvPr id="284" name="Google Shape;284;p52"/>
            <p:cNvPicPr preferRelativeResize="0"/>
            <p:nvPr/>
          </p:nvPicPr>
          <p:blipFill rotWithShape="1">
            <a:blip r:embed="rId5">
              <a:alphaModFix/>
            </a:blip>
            <a:srcRect b="42262" l="35021" r="36475" t="15980"/>
            <a:stretch/>
          </p:blipFill>
          <p:spPr>
            <a:xfrm>
              <a:off x="235601" y="4162499"/>
              <a:ext cx="619115" cy="5374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52"/>
            <p:cNvPicPr preferRelativeResize="0"/>
            <p:nvPr/>
          </p:nvPicPr>
          <p:blipFill rotWithShape="1">
            <a:blip r:embed="rId5">
              <a:alphaModFix/>
            </a:blip>
            <a:srcRect b="14322" l="21446" r="21680" t="58045"/>
            <a:stretch/>
          </p:blipFill>
          <p:spPr>
            <a:xfrm>
              <a:off x="898678" y="4253401"/>
              <a:ext cx="1235325" cy="3556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6" name="Google Shape;286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56337" y="994150"/>
            <a:ext cx="2440124" cy="515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81250" y="3136173"/>
            <a:ext cx="1235325" cy="836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5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2750" y="3354145"/>
            <a:ext cx="2393110" cy="40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5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28803" y="1962088"/>
            <a:ext cx="2440125" cy="611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5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81760" y="917938"/>
            <a:ext cx="1134203" cy="7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5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183769" y="4325650"/>
            <a:ext cx="2776456" cy="61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5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92753" y="4275263"/>
            <a:ext cx="20764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5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552481" y="3354151"/>
            <a:ext cx="1816719" cy="5154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52"/>
          <p:cNvSpPr txBox="1"/>
          <p:nvPr/>
        </p:nvSpPr>
        <p:spPr>
          <a:xfrm>
            <a:off x="0" y="228600"/>
            <a:ext cx="46719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>
                <a:solidFill>
                  <a:srgbClr val="262459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“Things to do”</a:t>
            </a:r>
            <a:endParaRPr sz="2200">
              <a:solidFill>
                <a:srgbClr val="262459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3253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grpSp>
        <p:nvGrpSpPr>
          <p:cNvPr id="295" name="Google Shape;295;p52"/>
          <p:cNvGrpSpPr/>
          <p:nvPr/>
        </p:nvGrpSpPr>
        <p:grpSpPr>
          <a:xfrm>
            <a:off x="6323922" y="4108640"/>
            <a:ext cx="2460311" cy="689844"/>
            <a:chOff x="1108400" y="818625"/>
            <a:chExt cx="2289300" cy="521700"/>
          </a:xfrm>
        </p:grpSpPr>
        <p:sp>
          <p:nvSpPr>
            <p:cNvPr id="296" name="Google Shape;296;p52"/>
            <p:cNvSpPr txBox="1"/>
            <p:nvPr/>
          </p:nvSpPr>
          <p:spPr>
            <a:xfrm>
              <a:off x="1108400" y="818625"/>
              <a:ext cx="2289300" cy="52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4900">
                  <a:solidFill>
                    <a:srgbClr val="262459"/>
                  </a:solidFill>
                  <a:latin typeface="Nunito Sans Black"/>
                  <a:ea typeface="Nunito Sans Black"/>
                  <a:cs typeface="Nunito Sans Black"/>
                  <a:sym typeface="Nunito Sans Black"/>
                </a:rPr>
                <a:t>T</a:t>
              </a:r>
              <a:r>
                <a:rPr b="1" lang="en-GB" sz="4900">
                  <a:solidFill>
                    <a:srgbClr val="262459"/>
                  </a:solidFill>
                </a:rPr>
                <a:t>   </a:t>
              </a:r>
              <a:r>
                <a:rPr lang="en-GB" sz="4900">
                  <a:solidFill>
                    <a:srgbClr val="262459"/>
                  </a:solidFill>
                  <a:latin typeface="Nunito Sans Black"/>
                  <a:ea typeface="Nunito Sans Black"/>
                  <a:cs typeface="Nunito Sans Black"/>
                  <a:sym typeface="Nunito Sans Black"/>
                </a:rPr>
                <a:t>Load</a:t>
              </a:r>
              <a:r>
                <a:rPr b="1" lang="en-GB" sz="4900">
                  <a:solidFill>
                    <a:srgbClr val="262459"/>
                  </a:solidFill>
                </a:rPr>
                <a:t> </a:t>
              </a:r>
              <a:endParaRPr sz="4900">
                <a:solidFill>
                  <a:srgbClr val="262459"/>
                </a:solidFill>
              </a:endParaRPr>
            </a:p>
          </p:txBody>
        </p:sp>
        <p:pic>
          <p:nvPicPr>
            <p:cNvPr id="297" name="Google Shape;297;p52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489044" y="932279"/>
              <a:ext cx="458314" cy="3309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3"/>
          <p:cNvSpPr txBox="1"/>
          <p:nvPr/>
        </p:nvSpPr>
        <p:spPr>
          <a:xfrm>
            <a:off x="262600" y="1244575"/>
            <a:ext cx="5299800" cy="330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Our direct payment model means:</a:t>
            </a:r>
            <a:endParaRPr sz="15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500"/>
              <a:buFont typeface="Nunito Sans"/>
              <a:buChar char="●"/>
            </a:pPr>
            <a:r>
              <a:rPr lang="en-GB" sz="15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Direct transactions between you and the consumer</a:t>
            </a:r>
            <a:endParaRPr sz="15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500"/>
              <a:buFont typeface="Nunito Sans"/>
              <a:buChar char="●"/>
            </a:pPr>
            <a:r>
              <a:rPr lang="en-GB" sz="15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Payment up front, improving cash flow</a:t>
            </a:r>
            <a:endParaRPr sz="15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500"/>
              <a:buFont typeface="Nunito Sans"/>
              <a:buChar char="●"/>
            </a:pPr>
            <a:r>
              <a:rPr lang="en-GB" sz="15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Full ownership of your customer data</a:t>
            </a:r>
            <a:endParaRPr sz="15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500"/>
              <a:buFont typeface="Nunito Sans"/>
              <a:buChar char="●"/>
            </a:pPr>
            <a:r>
              <a:rPr lang="en-GB" sz="15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Your own booking terms</a:t>
            </a:r>
            <a:endParaRPr sz="15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500"/>
              <a:buFont typeface="Nunito Sans"/>
              <a:buChar char="●"/>
            </a:pPr>
            <a:r>
              <a:rPr lang="en-GB" sz="15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Enables distributors to reduce commission rates</a:t>
            </a:r>
            <a:endParaRPr sz="15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03" name="Google Shape;303;p53"/>
          <p:cNvSpPr txBox="1"/>
          <p:nvPr/>
        </p:nvSpPr>
        <p:spPr>
          <a:xfrm rot="10800000">
            <a:off x="6676500" y="3254425"/>
            <a:ext cx="1028100" cy="9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0"/>
          </a:p>
        </p:txBody>
      </p:sp>
      <p:sp>
        <p:nvSpPr>
          <p:cNvPr id="304" name="Google Shape;304;p53"/>
          <p:cNvSpPr txBox="1"/>
          <p:nvPr>
            <p:ph type="title"/>
          </p:nvPr>
        </p:nvSpPr>
        <p:spPr>
          <a:xfrm>
            <a:off x="219075" y="462825"/>
            <a:ext cx="4967400" cy="4272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Direct Payments</a:t>
            </a:r>
            <a:endParaRPr/>
          </a:p>
        </p:txBody>
      </p:sp>
      <p:pic>
        <p:nvPicPr>
          <p:cNvPr id="305" name="Google Shape;30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7278" y="944875"/>
            <a:ext cx="2296826" cy="358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englands originals" id="310" name="Google Shape;31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1423" y="3784656"/>
            <a:ext cx="653775" cy="629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54"/>
          <p:cNvPicPr preferRelativeResize="0"/>
          <p:nvPr/>
        </p:nvPicPr>
        <p:blipFill rotWithShape="1">
          <a:blip r:embed="rId4">
            <a:alphaModFix/>
          </a:blip>
          <a:srcRect b="32635" l="0" r="66339" t="31810"/>
          <a:stretch/>
        </p:blipFill>
        <p:spPr>
          <a:xfrm>
            <a:off x="7140099" y="2721397"/>
            <a:ext cx="653775" cy="690529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54"/>
          <p:cNvSpPr txBox="1"/>
          <p:nvPr/>
        </p:nvSpPr>
        <p:spPr>
          <a:xfrm>
            <a:off x="311700" y="59350"/>
            <a:ext cx="8520600" cy="9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262459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TXGB is already connected to over </a:t>
            </a:r>
            <a:r>
              <a:rPr lang="en-GB" sz="2200">
                <a:solidFill>
                  <a:srgbClr val="D12E27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120 </a:t>
            </a:r>
            <a:r>
              <a:rPr lang="en-GB" sz="2200">
                <a:solidFill>
                  <a:srgbClr val="262459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distributors, of all shapes and sizes, with a simple opt-in process</a:t>
            </a:r>
            <a:endParaRPr sz="2200">
              <a:solidFill>
                <a:srgbClr val="262459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</p:txBody>
      </p:sp>
      <p:sp>
        <p:nvSpPr>
          <p:cNvPr id="313" name="Google Shape;313;p54"/>
          <p:cNvSpPr txBox="1"/>
          <p:nvPr/>
        </p:nvSpPr>
        <p:spPr>
          <a:xfrm>
            <a:off x="-10975" y="1355625"/>
            <a:ext cx="2091300" cy="23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E20714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    40+ Destinations</a:t>
            </a:r>
            <a:endParaRPr sz="2100">
              <a:solidFill>
                <a:srgbClr val="E20714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E20714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E20714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E20714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E20714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Global OTAs</a:t>
            </a:r>
            <a:endParaRPr sz="2100">
              <a:solidFill>
                <a:srgbClr val="E20714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E20714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E20714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E20714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>
                <a:solidFill>
                  <a:srgbClr val="E20714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Alternative </a:t>
            </a:r>
            <a:endParaRPr sz="2100">
              <a:solidFill>
                <a:srgbClr val="E20714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>
                <a:solidFill>
                  <a:srgbClr val="E20714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Channels</a:t>
            </a:r>
            <a:endParaRPr sz="2100">
              <a:solidFill>
                <a:srgbClr val="E20714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E20714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pic>
        <p:nvPicPr>
          <p:cNvPr id="314" name="Google Shape;314;p54"/>
          <p:cNvPicPr preferRelativeResize="0"/>
          <p:nvPr/>
        </p:nvPicPr>
        <p:blipFill rotWithShape="1">
          <a:blip r:embed="rId5">
            <a:alphaModFix/>
          </a:blip>
          <a:srcRect b="0" l="0" r="60755" t="0"/>
          <a:stretch/>
        </p:blipFill>
        <p:spPr>
          <a:xfrm>
            <a:off x="4986484" y="2815725"/>
            <a:ext cx="437100" cy="45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54"/>
          <p:cNvPicPr preferRelativeResize="0"/>
          <p:nvPr/>
        </p:nvPicPr>
        <p:blipFill rotWithShape="1">
          <a:blip r:embed="rId6">
            <a:alphaModFix/>
          </a:blip>
          <a:srcRect b="32822" l="0" r="75614" t="0"/>
          <a:stretch/>
        </p:blipFill>
        <p:spPr>
          <a:xfrm>
            <a:off x="5496024" y="2815725"/>
            <a:ext cx="772425" cy="532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54"/>
          <p:cNvPicPr preferRelativeResize="0"/>
          <p:nvPr/>
        </p:nvPicPr>
        <p:blipFill rotWithShape="1">
          <a:blip r:embed="rId7">
            <a:alphaModFix/>
          </a:blip>
          <a:srcRect b="0" l="0" r="75837" t="0"/>
          <a:stretch/>
        </p:blipFill>
        <p:spPr>
          <a:xfrm>
            <a:off x="3278575" y="2784725"/>
            <a:ext cx="540675" cy="633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5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78100" y="2788402"/>
            <a:ext cx="516300" cy="504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5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14076" y="3956833"/>
            <a:ext cx="974375" cy="1002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5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54475" y="1641100"/>
            <a:ext cx="437100" cy="5562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visit bristol" id="320" name="Google Shape;320;p54"/>
          <p:cNvPicPr preferRelativeResize="0"/>
          <p:nvPr/>
        </p:nvPicPr>
        <p:blipFill rotWithShape="1">
          <a:blip r:embed="rId11">
            <a:alphaModFix/>
          </a:blip>
          <a:srcRect b="17124" l="20320" r="21237" t="15028"/>
          <a:stretch/>
        </p:blipFill>
        <p:spPr>
          <a:xfrm>
            <a:off x="2629850" y="1144672"/>
            <a:ext cx="772450" cy="467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5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56697" y="1749603"/>
            <a:ext cx="437100" cy="43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5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827861" y="4387239"/>
            <a:ext cx="847160" cy="288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Gourmet Garden trails" id="323" name="Google Shape;323;p5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315776" y="3826072"/>
            <a:ext cx="1048600" cy="455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5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374650" y="2896724"/>
            <a:ext cx="772425" cy="3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54"/>
          <p:cNvSpPr txBox="1"/>
          <p:nvPr/>
        </p:nvSpPr>
        <p:spPr>
          <a:xfrm>
            <a:off x="7140325" y="3284615"/>
            <a:ext cx="9744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/>
              <a:t>(Available 2021)</a:t>
            </a:r>
            <a:endParaRPr sz="900"/>
          </a:p>
        </p:txBody>
      </p:sp>
      <p:pic>
        <p:nvPicPr>
          <p:cNvPr id="326" name="Google Shape;326;p5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149400" y="4394475"/>
            <a:ext cx="1496325" cy="36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5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525250" y="3867793"/>
            <a:ext cx="1123675" cy="40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5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572000" y="4746125"/>
            <a:ext cx="1118671" cy="3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5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6491312" y="3933238"/>
            <a:ext cx="1120675" cy="28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54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772063" y="4372198"/>
            <a:ext cx="974400" cy="318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54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4680725" y="1218565"/>
            <a:ext cx="1048575" cy="425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54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3831273" y="1783150"/>
            <a:ext cx="974400" cy="38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54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7661063" y="1925754"/>
            <a:ext cx="1456526" cy="187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54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6251902" y="1899150"/>
            <a:ext cx="1272675" cy="293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54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6072000" y="1717304"/>
            <a:ext cx="1632475" cy="181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5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7836313" y="3900375"/>
            <a:ext cx="1272667" cy="67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54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5783638" y="1112411"/>
            <a:ext cx="516300" cy="5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54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7836313" y="1300924"/>
            <a:ext cx="847175" cy="36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54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8681300" y="1315938"/>
            <a:ext cx="437100" cy="43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54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3590200" y="4381725"/>
            <a:ext cx="540700" cy="655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54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5832350" y="4841225"/>
            <a:ext cx="2091185" cy="25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54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6411575" y="1106665"/>
            <a:ext cx="540700" cy="543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54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7063900" y="1135300"/>
            <a:ext cx="772425" cy="485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54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4024774" y="2797534"/>
            <a:ext cx="847150" cy="470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54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4866950" y="1823790"/>
            <a:ext cx="1123682" cy="28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54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3599900" y="1333813"/>
            <a:ext cx="974375" cy="297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54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7852962" y="2746552"/>
            <a:ext cx="1118675" cy="614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54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7999724" y="4629730"/>
            <a:ext cx="1118675" cy="461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5"/>
          <p:cNvSpPr txBox="1"/>
          <p:nvPr>
            <p:ph type="title"/>
          </p:nvPr>
        </p:nvSpPr>
        <p:spPr>
          <a:xfrm>
            <a:off x="219075" y="219000"/>
            <a:ext cx="4353000" cy="4272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do I join?</a:t>
            </a:r>
            <a:endParaRPr/>
          </a:p>
        </p:txBody>
      </p:sp>
      <p:sp>
        <p:nvSpPr>
          <p:cNvPr id="354" name="Google Shape;354;p55"/>
          <p:cNvSpPr txBox="1"/>
          <p:nvPr>
            <p:ph idx="1" type="body"/>
          </p:nvPr>
        </p:nvSpPr>
        <p:spPr>
          <a:xfrm>
            <a:off x="219125" y="792475"/>
            <a:ext cx="8593200" cy="4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Joining TXGB is quick and easy, and we’re here to help you every step of the way</a:t>
            </a:r>
            <a:endParaRPr>
              <a:solidFill>
                <a:srgbClr val="262459"/>
              </a:solidFill>
            </a:endParaRPr>
          </a:p>
        </p:txBody>
      </p:sp>
      <p:sp>
        <p:nvSpPr>
          <p:cNvPr id="355" name="Google Shape;355;p55"/>
          <p:cNvSpPr/>
          <p:nvPr/>
        </p:nvSpPr>
        <p:spPr>
          <a:xfrm>
            <a:off x="5632317" y="1418375"/>
            <a:ext cx="3305700" cy="669000"/>
          </a:xfrm>
          <a:prstGeom prst="chevron">
            <a:avLst>
              <a:gd fmla="val 50000" name="adj"/>
            </a:avLst>
          </a:prstGeom>
          <a:solidFill>
            <a:srgbClr val="D12E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Take Bookings</a:t>
            </a:r>
            <a:endParaRPr b="1" sz="150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356" name="Google Shape;356;p55"/>
          <p:cNvGrpSpPr/>
          <p:nvPr/>
        </p:nvGrpSpPr>
        <p:grpSpPr>
          <a:xfrm>
            <a:off x="2944204" y="1418375"/>
            <a:ext cx="3305700" cy="3483050"/>
            <a:chOff x="2944204" y="1189775"/>
            <a:chExt cx="3305700" cy="3483050"/>
          </a:xfrm>
        </p:grpSpPr>
        <p:sp>
          <p:nvSpPr>
            <p:cNvPr id="357" name="Google Shape;357;p55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BF23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500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Get Connected</a:t>
              </a:r>
              <a:endParaRPr b="1" sz="15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58" name="Google Shape;358;p55"/>
            <p:cNvSpPr txBox="1"/>
            <p:nvPr/>
          </p:nvSpPr>
          <p:spPr>
            <a:xfrm>
              <a:off x="3147800" y="2057125"/>
              <a:ext cx="26877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Font typeface="Nunito Sans"/>
                <a:buChar char="●"/>
              </a:pPr>
              <a:r>
                <a:rPr lang="en-GB" sz="1100">
                  <a:solidFill>
                    <a:srgbClr val="262459"/>
                  </a:solidFill>
                  <a:latin typeface="Nunito Sans Light"/>
                  <a:ea typeface="Nunito Sans Light"/>
                  <a:cs typeface="Nunito Sans Light"/>
                  <a:sym typeface="Nunito Sans Light"/>
                </a:rPr>
                <a:t>Complete application on </a:t>
              </a:r>
              <a:r>
                <a:rPr b="1" lang="en-GB" sz="1100">
                  <a:solidFill>
                    <a:srgbClr val="262459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www.txgb.co.uk</a:t>
              </a:r>
              <a:endParaRPr b="1" sz="11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Font typeface="Nunito Sans"/>
                <a:buChar char="●"/>
              </a:pPr>
              <a:r>
                <a:rPr lang="en-GB" sz="1100">
                  <a:solidFill>
                    <a:srgbClr val="262459"/>
                  </a:solidFill>
                  <a:latin typeface="Nunito Sans Light"/>
                  <a:ea typeface="Nunito Sans Light"/>
                  <a:cs typeface="Nunito Sans Light"/>
                  <a:sym typeface="Nunito Sans Light"/>
                </a:rPr>
                <a:t>Receive login details to the TXGB Dashboard</a:t>
              </a:r>
              <a:endParaRPr sz="1100"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262459"/>
                </a:buClr>
                <a:buSzPts val="1100"/>
                <a:buFont typeface="Nunito Sans Light"/>
                <a:buChar char="●"/>
              </a:pPr>
              <a:r>
                <a:rPr i="1" lang="en-GB" sz="1100">
                  <a:solidFill>
                    <a:srgbClr val="262459"/>
                  </a:solidFill>
                  <a:latin typeface="Nunito Sans Light"/>
                  <a:ea typeface="Nunito Sans Light"/>
                  <a:cs typeface="Nunito Sans Light"/>
                  <a:sym typeface="Nunito Sans Light"/>
                </a:rPr>
                <a:t>Opt in </a:t>
              </a:r>
              <a:r>
                <a:rPr lang="en-GB" sz="1100">
                  <a:solidFill>
                    <a:srgbClr val="262459"/>
                  </a:solidFill>
                  <a:latin typeface="Nunito Sans Light"/>
                  <a:ea typeface="Nunito Sans Light"/>
                  <a:cs typeface="Nunito Sans Light"/>
                  <a:sym typeface="Nunito Sans Light"/>
                </a:rPr>
                <a:t>to channels that are right for you</a:t>
              </a:r>
              <a:endParaRPr sz="1100"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262459"/>
                </a:buClr>
                <a:buSzPts val="1100"/>
                <a:buFont typeface="Nunito Sans Light"/>
                <a:buChar char="●"/>
              </a:pPr>
              <a:r>
                <a:rPr lang="en-GB" sz="1100">
                  <a:solidFill>
                    <a:srgbClr val="262459"/>
                  </a:solidFill>
                  <a:latin typeface="Nunito Sans Light"/>
                  <a:ea typeface="Nunito Sans Light"/>
                  <a:cs typeface="Nunito Sans Light"/>
                  <a:sym typeface="Nunito Sans Light"/>
                </a:rPr>
                <a:t>Opportunity to have booking pages to your own website  </a:t>
              </a:r>
              <a:endParaRPr sz="1100"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endParaRPr>
            </a:p>
          </p:txBody>
        </p:sp>
      </p:grpSp>
      <p:sp>
        <p:nvSpPr>
          <p:cNvPr id="359" name="Google Shape;359;p55"/>
          <p:cNvSpPr txBox="1"/>
          <p:nvPr/>
        </p:nvSpPr>
        <p:spPr>
          <a:xfrm>
            <a:off x="6082025" y="2286075"/>
            <a:ext cx="2687700" cy="26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Nunito Sans"/>
              <a:buChar char="●"/>
            </a:pPr>
            <a:r>
              <a:rPr lang="en-GB" sz="1100"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Diversify your distribution to access more consumers and optimise commissions paid</a:t>
            </a:r>
            <a:endParaRPr sz="1100">
              <a:solidFill>
                <a:srgbClr val="262459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62459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100"/>
              <a:buFont typeface="Nunito Sans Light"/>
              <a:buChar char="●"/>
            </a:pPr>
            <a:r>
              <a:rPr lang="en-GB" sz="1100"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Receive more bookings</a:t>
            </a:r>
            <a:endParaRPr sz="1100">
              <a:solidFill>
                <a:srgbClr val="262459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62459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100"/>
              <a:buFont typeface="Nunito Sans Light"/>
              <a:buChar char="●"/>
            </a:pPr>
            <a:r>
              <a:rPr lang="en-GB" sz="1100"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In most cases, receive payment up front and immediately</a:t>
            </a:r>
            <a:endParaRPr sz="1100">
              <a:solidFill>
                <a:srgbClr val="262459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62459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100"/>
              <a:buFont typeface="Nunito Sans Light"/>
              <a:buChar char="●"/>
            </a:pPr>
            <a:r>
              <a:rPr lang="en-GB" sz="1100"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TXGB will invoice you monthly for any transaction and distribution fees owed</a:t>
            </a:r>
            <a:endParaRPr sz="1100">
              <a:solidFill>
                <a:srgbClr val="262459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62459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62459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62459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62459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  <p:grpSp>
        <p:nvGrpSpPr>
          <p:cNvPr id="360" name="Google Shape;360;p55"/>
          <p:cNvGrpSpPr/>
          <p:nvPr/>
        </p:nvGrpSpPr>
        <p:grpSpPr>
          <a:xfrm>
            <a:off x="0" y="1418589"/>
            <a:ext cx="3546900" cy="3482836"/>
            <a:chOff x="0" y="1189989"/>
            <a:chExt cx="3546900" cy="3482836"/>
          </a:xfrm>
        </p:grpSpPr>
        <p:sp>
          <p:nvSpPr>
            <p:cNvPr id="361" name="Google Shape;361;p55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fmla="val 50000" name="adj"/>
              </a:avLst>
            </a:prstGeom>
            <a:solidFill>
              <a:srgbClr val="AE13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500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Claim Your Business</a:t>
              </a:r>
              <a:endParaRPr b="1" sz="15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362" name="Google Shape;362;p55"/>
            <p:cNvSpPr txBox="1"/>
            <p:nvPr/>
          </p:nvSpPr>
          <p:spPr>
            <a:xfrm>
              <a:off x="369474" y="2057125"/>
              <a:ext cx="25221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262459"/>
                </a:buClr>
                <a:buSzPts val="1200"/>
                <a:buChar char="●"/>
              </a:pPr>
              <a:r>
                <a:rPr b="1" lang="en-GB" sz="1200">
                  <a:solidFill>
                    <a:srgbClr val="262459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It’s easy to join.</a:t>
              </a:r>
              <a:r>
                <a:rPr lang="en-GB" sz="1200">
                  <a:solidFill>
                    <a:srgbClr val="262459"/>
                  </a:solidFill>
                  <a:latin typeface="Nunito Sans Light"/>
                  <a:ea typeface="Nunito Sans Light"/>
                  <a:cs typeface="Nunito Sans Light"/>
                  <a:sym typeface="Nunito Sans Light"/>
                </a:rPr>
                <a:t> You can connect via your booking system, or directly via TX Load. </a:t>
              </a:r>
              <a:endParaRPr sz="1200"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200">
                  <a:solidFill>
                    <a:srgbClr val="262459"/>
                  </a:solidFill>
                  <a:latin typeface="Nunito Sans Light"/>
                  <a:ea typeface="Nunito Sans Light"/>
                  <a:cs typeface="Nunito Sans Light"/>
                  <a:sym typeface="Nunito Sans Light"/>
                </a:rPr>
                <a:t>    </a:t>
              </a:r>
              <a:endParaRPr sz="1200"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endParaRPr>
            </a:p>
            <a:p>
              <a:pPr indent="-3048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262459"/>
                </a:buClr>
                <a:buSzPts val="1200"/>
                <a:buFont typeface="Nunito Sans Light"/>
                <a:buChar char="●"/>
              </a:pPr>
              <a:r>
                <a:rPr b="1" lang="en-GB" sz="1200">
                  <a:solidFill>
                    <a:srgbClr val="262459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It’s free to connect. </a:t>
              </a:r>
              <a:r>
                <a:rPr lang="en-GB" sz="1200">
                  <a:solidFill>
                    <a:srgbClr val="262459"/>
                  </a:solidFill>
                  <a:latin typeface="Nunito Sans Light"/>
                  <a:ea typeface="Nunito Sans Light"/>
                  <a:cs typeface="Nunito Sans Light"/>
                  <a:sym typeface="Nunito Sans Light"/>
                </a:rPr>
                <a:t>TXGB will not charge anything until you start generating bookings and there are no monthly fees. TXGB has a </a:t>
              </a:r>
              <a:r>
                <a:rPr b="1" lang="en-GB" sz="1200">
                  <a:solidFill>
                    <a:srgbClr val="262459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2.5% </a:t>
              </a:r>
              <a:r>
                <a:rPr lang="en-GB" sz="1200">
                  <a:solidFill>
                    <a:srgbClr val="262459"/>
                  </a:solidFill>
                  <a:latin typeface="Nunito Sans Light"/>
                  <a:ea typeface="Nunito Sans Light"/>
                  <a:cs typeface="Nunito Sans Light"/>
                  <a:sym typeface="Nunito Sans Light"/>
                </a:rPr>
                <a:t>per booking transaction cost.</a:t>
              </a:r>
              <a:endParaRPr sz="1200"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262459"/>
                </a:solidFill>
                <a:latin typeface="Nunito Sans Light"/>
                <a:ea typeface="Nunito Sans Light"/>
                <a:cs typeface="Nunito Sans Light"/>
                <a:sym typeface="Nunito Sans Light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6"/>
          <p:cNvSpPr txBox="1"/>
          <p:nvPr/>
        </p:nvSpPr>
        <p:spPr>
          <a:xfrm>
            <a:off x="294050" y="1860850"/>
            <a:ext cx="53325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2100">
                <a:solidFill>
                  <a:srgbClr val="6F777B"/>
                </a:solidFill>
                <a:latin typeface="Nunito Sans"/>
                <a:ea typeface="Nunito Sans"/>
                <a:cs typeface="Nunito Sans"/>
                <a:sym typeface="Nunito Sans"/>
              </a:rPr>
              <a:t>An opportunity to reimagine distribution </a:t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id="368" name="Google Shape;36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9900" y="152400"/>
            <a:ext cx="2448300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56"/>
          <p:cNvPicPr preferRelativeResize="0"/>
          <p:nvPr/>
        </p:nvPicPr>
        <p:blipFill rotWithShape="1">
          <a:blip r:embed="rId4">
            <a:alphaModFix/>
          </a:blip>
          <a:srcRect b="21891" l="21967" r="21532" t="17451"/>
          <a:stretch/>
        </p:blipFill>
        <p:spPr>
          <a:xfrm>
            <a:off x="294050" y="3790600"/>
            <a:ext cx="2776550" cy="106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32137" y="3904238"/>
            <a:ext cx="1479725" cy="83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7"/>
          <p:cNvSpPr txBox="1"/>
          <p:nvPr/>
        </p:nvSpPr>
        <p:spPr>
          <a:xfrm>
            <a:off x="5291925" y="2787500"/>
            <a:ext cx="3411900" cy="7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262459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Our team is here to help</a:t>
            </a:r>
            <a:endParaRPr sz="2000">
              <a:solidFill>
                <a:srgbClr val="262459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0330 223 5050</a:t>
            </a:r>
            <a:endParaRPr sz="22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hello@txgb.co.uk</a:t>
            </a:r>
            <a:endParaRPr sz="22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62459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sp>
        <p:nvSpPr>
          <p:cNvPr id="376" name="Google Shape;376;p57"/>
          <p:cNvSpPr txBox="1"/>
          <p:nvPr/>
        </p:nvSpPr>
        <p:spPr>
          <a:xfrm>
            <a:off x="5348725" y="477275"/>
            <a:ext cx="3795300" cy="1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62459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262459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Dan Simmons</a:t>
            </a:r>
            <a:endParaRPr sz="2000">
              <a:solidFill>
                <a:srgbClr val="262459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Head of </a:t>
            </a:r>
            <a:r>
              <a:rPr lang="en-GB" sz="20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Growth</a:t>
            </a:r>
            <a:r>
              <a:rPr lang="en-GB" sz="20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 &amp; Partnerships</a:t>
            </a:r>
            <a:br>
              <a:rPr lang="en-GB" sz="20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-GB" sz="20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dan.simmons@txgb.co.uk</a:t>
            </a:r>
            <a:endParaRPr sz="20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77" name="Google Shape;37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31875"/>
            <a:ext cx="3017974" cy="4081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517397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2"/>
          <p:cNvSpPr txBox="1"/>
          <p:nvPr>
            <p:ph type="ctrTitle"/>
          </p:nvPr>
        </p:nvSpPr>
        <p:spPr>
          <a:xfrm>
            <a:off x="311700" y="56675"/>
            <a:ext cx="8615100" cy="3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rgbClr val="262459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Imagine a world where visitors can discover every corner of everywhere.</a:t>
            </a:r>
            <a:endParaRPr sz="3000">
              <a:solidFill>
                <a:srgbClr val="262459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262459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5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They can book their trip on any device, at any time, on any channel because there is frictionless trade between all parties in the market.</a:t>
            </a:r>
            <a:endParaRPr b="0" sz="15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GB" sz="15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An open and connected market will unlock the full potential in our tourism economy.</a:t>
            </a:r>
            <a:endParaRPr b="0" sz="15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262459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2459"/>
              </a:solidFill>
            </a:endParaRPr>
          </a:p>
        </p:txBody>
      </p:sp>
      <p:sp>
        <p:nvSpPr>
          <p:cNvPr id="185" name="Google Shape;185;p42"/>
          <p:cNvSpPr txBox="1"/>
          <p:nvPr/>
        </p:nvSpPr>
        <p:spPr>
          <a:xfrm>
            <a:off x="1086600" y="4654150"/>
            <a:ext cx="69708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E20714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This is why TXGB exists.</a:t>
            </a:r>
            <a:endParaRPr sz="1800">
              <a:solidFill>
                <a:srgbClr val="E20714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</p:txBody>
      </p:sp>
      <p:pic>
        <p:nvPicPr>
          <p:cNvPr id="186" name="Google Shape;18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7113" y="2151225"/>
            <a:ext cx="3889777" cy="2607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3"/>
          <p:cNvSpPr txBox="1"/>
          <p:nvPr>
            <p:ph type="ctrTitle"/>
          </p:nvPr>
        </p:nvSpPr>
        <p:spPr>
          <a:xfrm>
            <a:off x="303700" y="1320775"/>
            <a:ext cx="4799400" cy="333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GB" sz="15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In Britain we have the most diverse range of authentic experiences anywhere in the world.</a:t>
            </a:r>
            <a:endParaRPr b="0" sz="15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15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15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GB" sz="15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Although we do a lot to bring this to life, unless it is bookable online, the digital consumer moves on… and the opportunity is lost.</a:t>
            </a:r>
            <a:endParaRPr b="0" sz="15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15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GB" sz="15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Our diversity, our authenticity, the value we have at a grass roots level - leads to fragmentation, where the long tail is often not digitally enabled and distributed.</a:t>
            </a:r>
            <a:endParaRPr b="0" sz="15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11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11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92" name="Google Shape;192;p43"/>
          <p:cNvSpPr txBox="1"/>
          <p:nvPr>
            <p:ph idx="4294967295" type="title"/>
          </p:nvPr>
        </p:nvSpPr>
        <p:spPr>
          <a:xfrm>
            <a:off x="163100" y="679175"/>
            <a:ext cx="5298600" cy="43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500">
                <a:solidFill>
                  <a:srgbClr val="E20714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We need to link </a:t>
            </a:r>
            <a:r>
              <a:rPr i="1" lang="en-GB" sz="2500">
                <a:solidFill>
                  <a:srgbClr val="E20714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campaigns</a:t>
            </a:r>
            <a:r>
              <a:rPr lang="en-GB" sz="2500">
                <a:solidFill>
                  <a:srgbClr val="E20714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 to </a:t>
            </a:r>
            <a:r>
              <a:rPr i="1" lang="en-GB" sz="2500">
                <a:solidFill>
                  <a:srgbClr val="E20714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conversion</a:t>
            </a:r>
            <a:r>
              <a:rPr lang="en-GB" sz="2500">
                <a:solidFill>
                  <a:srgbClr val="E20714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 at every level</a:t>
            </a:r>
            <a:endParaRPr sz="2500">
              <a:solidFill>
                <a:srgbClr val="E20714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</p:txBody>
      </p:sp>
      <p:pic>
        <p:nvPicPr>
          <p:cNvPr id="193" name="Google Shape;19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4076" y="1481075"/>
            <a:ext cx="3825098" cy="235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4"/>
          <p:cNvSpPr txBox="1"/>
          <p:nvPr>
            <p:ph idx="1" type="body"/>
          </p:nvPr>
        </p:nvSpPr>
        <p:spPr>
          <a:xfrm>
            <a:off x="133225" y="463800"/>
            <a:ext cx="2730900" cy="47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262459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TXGB </a:t>
            </a:r>
            <a:r>
              <a:rPr lang="en-GB" sz="21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is a digital marketplace created in partnership with </a:t>
            </a:r>
            <a:r>
              <a:rPr lang="en-GB" sz="2100">
                <a:solidFill>
                  <a:srgbClr val="E20714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VisitBritain</a:t>
            </a:r>
            <a:r>
              <a:rPr lang="en-GB" sz="21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 to help suppliers across the UK reach more consumers and enable destinations to conduct smarter marketing campaigns, in order to grow the economy</a:t>
            </a:r>
            <a:r>
              <a:rPr lang="en-GB" sz="2000">
                <a:solidFill>
                  <a:srgbClr val="9E9E9E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r>
              <a:rPr lang="en-GB" sz="2000">
                <a:solidFill>
                  <a:srgbClr val="9E9E9E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 </a:t>
            </a:r>
            <a:endParaRPr sz="2000">
              <a:solidFill>
                <a:srgbClr val="9E9E9E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pic>
        <p:nvPicPr>
          <p:cNvPr id="199" name="Google Shape;19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4125" y="2264149"/>
            <a:ext cx="6356076" cy="13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44"/>
          <p:cNvSpPr/>
          <p:nvPr/>
        </p:nvSpPr>
        <p:spPr>
          <a:xfrm>
            <a:off x="4609433" y="1342745"/>
            <a:ext cx="3032400" cy="16002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44"/>
          <p:cNvSpPr/>
          <p:nvPr/>
        </p:nvSpPr>
        <p:spPr>
          <a:xfrm>
            <a:off x="3339583" y="1264546"/>
            <a:ext cx="5513400" cy="16785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Google Shape;202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4966" y="865375"/>
            <a:ext cx="1056806" cy="126802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44"/>
          <p:cNvSpPr txBox="1"/>
          <p:nvPr/>
        </p:nvSpPr>
        <p:spPr>
          <a:xfrm>
            <a:off x="5301051" y="2221708"/>
            <a:ext cx="1686000" cy="4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62459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Destination Marketing</a:t>
            </a:r>
            <a:endParaRPr sz="1200">
              <a:solidFill>
                <a:srgbClr val="262459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sp>
        <p:nvSpPr>
          <p:cNvPr id="204" name="Google Shape;204;p44"/>
          <p:cNvSpPr txBox="1"/>
          <p:nvPr/>
        </p:nvSpPr>
        <p:spPr>
          <a:xfrm>
            <a:off x="5427638" y="2075973"/>
            <a:ext cx="13548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D12E27"/>
                </a:solidFill>
                <a:latin typeface="Nunito Sans"/>
                <a:ea typeface="Nunito Sans"/>
                <a:cs typeface="Nunito Sans"/>
                <a:sym typeface="Nunito Sans"/>
              </a:rPr>
              <a:t>Smart &amp; Effective</a:t>
            </a:r>
            <a:endParaRPr sz="1000">
              <a:solidFill>
                <a:srgbClr val="D12E27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5"/>
          <p:cNvSpPr txBox="1"/>
          <p:nvPr>
            <p:ph type="title"/>
          </p:nvPr>
        </p:nvSpPr>
        <p:spPr>
          <a:xfrm>
            <a:off x="219075" y="295200"/>
            <a:ext cx="5629800" cy="4272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Open to all</a:t>
            </a:r>
            <a:endParaRPr/>
          </a:p>
        </p:txBody>
      </p:sp>
      <p:pic>
        <p:nvPicPr>
          <p:cNvPr id="210" name="Google Shape;21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7750" y="956825"/>
            <a:ext cx="6736252" cy="413504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45"/>
          <p:cNvSpPr txBox="1"/>
          <p:nvPr>
            <p:ph idx="1" type="body"/>
          </p:nvPr>
        </p:nvSpPr>
        <p:spPr>
          <a:xfrm>
            <a:off x="356350" y="847100"/>
            <a:ext cx="2608500" cy="46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TXGB can enable bookable content for any business</a:t>
            </a:r>
            <a:endParaRPr sz="15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500"/>
              <a:buFont typeface="Nunito Sans"/>
              <a:buChar char="●"/>
            </a:pPr>
            <a:r>
              <a:rPr lang="en-GB" sz="15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Accommodation</a:t>
            </a:r>
            <a:endParaRPr sz="15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500"/>
              <a:buFont typeface="Nunito Sans"/>
              <a:buChar char="●"/>
            </a:pPr>
            <a:r>
              <a:rPr lang="en-GB" sz="15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Attractions</a:t>
            </a:r>
            <a:endParaRPr sz="15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500"/>
              <a:buFont typeface="Nunito Sans"/>
              <a:buChar char="●"/>
            </a:pPr>
            <a:r>
              <a:rPr lang="en-GB" sz="15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Tours</a:t>
            </a:r>
            <a:endParaRPr sz="15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500"/>
              <a:buFont typeface="Nunito Sans"/>
              <a:buChar char="●"/>
            </a:pPr>
            <a:r>
              <a:rPr lang="en-GB" sz="15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Experiences</a:t>
            </a:r>
            <a:endParaRPr sz="15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500"/>
              <a:buFont typeface="Nunito Sans"/>
              <a:buChar char="●"/>
            </a:pPr>
            <a:r>
              <a:rPr lang="en-GB" sz="15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Events</a:t>
            </a:r>
            <a:endParaRPr sz="15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500"/>
              <a:buFont typeface="Nunito Sans"/>
              <a:buChar char="●"/>
            </a:pPr>
            <a:r>
              <a:rPr lang="en-GB" sz="15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Restaurants </a:t>
            </a:r>
            <a:endParaRPr sz="15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(Coming soon)</a:t>
            </a:r>
            <a:endParaRPr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500"/>
              <a:buFont typeface="Nunito Sans"/>
              <a:buChar char="●"/>
            </a:pPr>
            <a:r>
              <a:rPr lang="en-GB" sz="15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Products </a:t>
            </a:r>
            <a:endParaRPr sz="15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(Coming soon)</a:t>
            </a:r>
            <a:endParaRPr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6"/>
          <p:cNvSpPr txBox="1"/>
          <p:nvPr/>
        </p:nvSpPr>
        <p:spPr>
          <a:xfrm>
            <a:off x="311700" y="181225"/>
            <a:ext cx="8520600" cy="9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262459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Direct bookings via your local Destination Websites</a:t>
            </a:r>
            <a:endParaRPr sz="2200">
              <a:solidFill>
                <a:srgbClr val="262459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</p:txBody>
      </p:sp>
      <p:pic>
        <p:nvPicPr>
          <p:cNvPr id="217" name="Google Shape;21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650" y="2997650"/>
            <a:ext cx="1373288" cy="87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2825" y="2965675"/>
            <a:ext cx="1855224" cy="79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8675" y="995350"/>
            <a:ext cx="2391875" cy="135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46"/>
          <p:cNvPicPr preferRelativeResize="0"/>
          <p:nvPr/>
        </p:nvPicPr>
        <p:blipFill rotWithShape="1">
          <a:blip r:embed="rId6">
            <a:alphaModFix/>
          </a:blip>
          <a:srcRect b="0" l="0" r="15690" t="0"/>
          <a:stretch/>
        </p:blipFill>
        <p:spPr>
          <a:xfrm>
            <a:off x="6183925" y="3180126"/>
            <a:ext cx="2571750" cy="36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09949" y="3872675"/>
            <a:ext cx="1178800" cy="117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23300" y="4165400"/>
            <a:ext cx="2320425" cy="69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3350" y="1465775"/>
            <a:ext cx="4484450" cy="297687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7"/>
          <p:cNvSpPr txBox="1"/>
          <p:nvPr/>
        </p:nvSpPr>
        <p:spPr>
          <a:xfrm>
            <a:off x="311700" y="445025"/>
            <a:ext cx="4431900" cy="9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3253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We have connected with over </a:t>
            </a:r>
            <a:r>
              <a:rPr lang="en-GB" sz="2800">
                <a:solidFill>
                  <a:srgbClr val="E20714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70</a:t>
            </a:r>
            <a:r>
              <a:rPr lang="en-GB" sz="2800">
                <a:solidFill>
                  <a:srgbClr val="003253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 booking systems, and are connecting </a:t>
            </a:r>
            <a:br>
              <a:rPr lang="en-GB" sz="2800">
                <a:solidFill>
                  <a:srgbClr val="003253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</a:br>
            <a:r>
              <a:rPr lang="en-GB" sz="2800">
                <a:solidFill>
                  <a:srgbClr val="003253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more all the time.</a:t>
            </a:r>
            <a:endParaRPr sz="2800">
              <a:solidFill>
                <a:srgbClr val="003253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3253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003253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W</a:t>
            </a:r>
            <a:r>
              <a:rPr lang="en-GB" sz="2300">
                <a:solidFill>
                  <a:srgbClr val="003253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e’re working with to deliver the largest source of bookable product in the UK.</a:t>
            </a:r>
            <a:endParaRPr sz="2800">
              <a:solidFill>
                <a:srgbClr val="003253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1424" y="1850825"/>
            <a:ext cx="2912675" cy="19974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4" name="Google Shape;234;p48"/>
          <p:cNvGrpSpPr/>
          <p:nvPr/>
        </p:nvGrpSpPr>
        <p:grpSpPr>
          <a:xfrm>
            <a:off x="3341847" y="855490"/>
            <a:ext cx="2460311" cy="689844"/>
            <a:chOff x="1108400" y="818625"/>
            <a:chExt cx="2289300" cy="521700"/>
          </a:xfrm>
        </p:grpSpPr>
        <p:sp>
          <p:nvSpPr>
            <p:cNvPr id="235" name="Google Shape;235;p48"/>
            <p:cNvSpPr txBox="1"/>
            <p:nvPr/>
          </p:nvSpPr>
          <p:spPr>
            <a:xfrm>
              <a:off x="1108400" y="818625"/>
              <a:ext cx="2289300" cy="52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4900">
                  <a:solidFill>
                    <a:srgbClr val="262459"/>
                  </a:solidFill>
                  <a:latin typeface="Nunito Sans Black"/>
                  <a:ea typeface="Nunito Sans Black"/>
                  <a:cs typeface="Nunito Sans Black"/>
                  <a:sym typeface="Nunito Sans Black"/>
                </a:rPr>
                <a:t>T</a:t>
              </a:r>
              <a:r>
                <a:rPr b="1" lang="en-GB" sz="4900">
                  <a:solidFill>
                    <a:srgbClr val="262459"/>
                  </a:solidFill>
                </a:rPr>
                <a:t>   </a:t>
              </a:r>
              <a:r>
                <a:rPr lang="en-GB" sz="4900">
                  <a:solidFill>
                    <a:srgbClr val="262459"/>
                  </a:solidFill>
                  <a:latin typeface="Nunito Sans Black"/>
                  <a:ea typeface="Nunito Sans Black"/>
                  <a:cs typeface="Nunito Sans Black"/>
                  <a:sym typeface="Nunito Sans Black"/>
                </a:rPr>
                <a:t>Load</a:t>
              </a:r>
              <a:r>
                <a:rPr b="1" lang="en-GB" sz="4900">
                  <a:solidFill>
                    <a:srgbClr val="262459"/>
                  </a:solidFill>
                </a:rPr>
                <a:t> </a:t>
              </a:r>
              <a:endParaRPr sz="4900">
                <a:solidFill>
                  <a:srgbClr val="262459"/>
                </a:solidFill>
              </a:endParaRPr>
            </a:p>
          </p:txBody>
        </p:sp>
        <p:pic>
          <p:nvPicPr>
            <p:cNvPr id="236" name="Google Shape;236;p4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89044" y="932279"/>
              <a:ext cx="458314" cy="3309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7" name="Google Shape;237;p48"/>
          <p:cNvSpPr txBox="1"/>
          <p:nvPr/>
        </p:nvSpPr>
        <p:spPr>
          <a:xfrm>
            <a:off x="978275" y="1783450"/>
            <a:ext cx="3431400" cy="17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Option of a free to use tool to manage your pricing, availability and content directly within TXGB simply and easily</a:t>
            </a:r>
            <a:endParaRPr sz="22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9"/>
          <p:cNvSpPr txBox="1"/>
          <p:nvPr>
            <p:ph type="title"/>
          </p:nvPr>
        </p:nvSpPr>
        <p:spPr>
          <a:xfrm>
            <a:off x="219075" y="219000"/>
            <a:ext cx="7666800" cy="5124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Accommodation</a:t>
            </a:r>
            <a:endParaRPr/>
          </a:p>
        </p:txBody>
      </p:sp>
      <p:sp>
        <p:nvSpPr>
          <p:cNvPr id="243" name="Google Shape;243;p49"/>
          <p:cNvSpPr txBox="1"/>
          <p:nvPr>
            <p:ph idx="1" type="body"/>
          </p:nvPr>
        </p:nvSpPr>
        <p:spPr>
          <a:xfrm>
            <a:off x="40625" y="945450"/>
            <a:ext cx="5286600" cy="37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300"/>
              <a:buFont typeface="Nunito Sans"/>
              <a:buChar char="●"/>
            </a:pPr>
            <a:r>
              <a:rPr lang="en-GB" sz="13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Enhancing the current opportunity for availability searching and direct bookings on Cotswolds.com</a:t>
            </a:r>
            <a:endParaRPr sz="13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300"/>
              <a:buFont typeface="Nunito Sans"/>
              <a:buChar char="●"/>
            </a:pPr>
            <a:r>
              <a:rPr lang="en-GB" sz="13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Limited direct to PMS bookings via polling engine (SuperControl, Freetobook or Eviivo)</a:t>
            </a:r>
            <a:endParaRPr sz="13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300"/>
              <a:buFont typeface="Nunito Sans"/>
              <a:buChar char="●"/>
            </a:pPr>
            <a:r>
              <a:rPr lang="en-GB" sz="13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Alternatives are affiliate links via Booking.com, Expedia or Hotel Planner </a:t>
            </a:r>
            <a:endParaRPr sz="13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300"/>
              <a:buFont typeface="Nunito Sans"/>
              <a:buChar char="●"/>
            </a:pPr>
            <a:r>
              <a:rPr lang="en-GB" sz="13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TXGB integration increases opportunity for direct bookings </a:t>
            </a:r>
            <a:endParaRPr sz="13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300"/>
              <a:buFont typeface="Nunito Sans"/>
              <a:buChar char="●"/>
            </a:pPr>
            <a:r>
              <a:rPr lang="en-GB" sz="13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Examples </a:t>
            </a:r>
            <a:r>
              <a:rPr lang="en-GB" sz="1300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3"/>
              </a:rPr>
              <a:t>Product Page</a:t>
            </a:r>
            <a:r>
              <a:rPr lang="en-GB" sz="13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 &amp; </a:t>
            </a:r>
            <a:r>
              <a:rPr lang="en-GB" sz="1300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4"/>
              </a:rPr>
              <a:t>‘Quick Book’ via Search</a:t>
            </a:r>
            <a:r>
              <a:rPr lang="en-GB" sz="13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  from another DMO website</a:t>
            </a:r>
            <a:endParaRPr sz="13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300"/>
              <a:buFont typeface="Nunito Sans"/>
              <a:buChar char="●"/>
            </a:pPr>
            <a:r>
              <a:rPr lang="en-GB" sz="13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Bookings are made on the Cotswolds Tourism website, maximising the chance of conversion</a:t>
            </a:r>
            <a:endParaRPr sz="13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62459"/>
              </a:buClr>
              <a:buSzPts val="1300"/>
              <a:buFont typeface="Nunito Sans"/>
              <a:buChar char="●"/>
            </a:pPr>
            <a:r>
              <a:rPr lang="en-GB" sz="13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Take advantage of low </a:t>
            </a:r>
            <a:r>
              <a:rPr b="1" lang="en-GB" sz="13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2.5%</a:t>
            </a:r>
            <a:r>
              <a:rPr lang="en-GB" sz="1300">
                <a:solidFill>
                  <a:srgbClr val="262459"/>
                </a:solidFill>
                <a:latin typeface="Nunito Sans"/>
                <a:ea typeface="Nunito Sans"/>
                <a:cs typeface="Nunito Sans"/>
                <a:sym typeface="Nunito Sans"/>
              </a:rPr>
              <a:t> commission channels, which is given back directly to the DMO team</a:t>
            </a:r>
            <a:endParaRPr sz="13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62459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44" name="Google Shape;244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1000" y="1162400"/>
            <a:ext cx="2094350" cy="118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66250" y="2622600"/>
            <a:ext cx="2203850" cy="153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ainmake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